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Montserrat"/>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ucid.app/lucidchart/5751d0f1-d855-4a54-9395-484a19be11b3/edit?viewport_loc=-705%2C-1353%2C3526%2C1272%2C9x.b0LT5~o8B&amp;invitationId=inv_a37034b0-50fb-440e-b5f7-e86c893713d9"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227f8aabca_0_3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227f8aabca_0_3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Single platform</a:t>
            </a:r>
            <a:r>
              <a:rPr lang="en">
                <a:solidFill>
                  <a:schemeClr val="dk1"/>
                </a:solidFill>
              </a:rPr>
              <a:t> : There are lots of complexity in architecture with different teams using different languages, having to spin up multiple processing engines and clusters. Snowpark brings all teams to collaborate on the same data in a single platform, which streamlines architecture by natively supporting everyone’s programming language of choice, with no need for separate processing engines, so different code can run in Snowflake directly. </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SQL users to all users</a:t>
            </a:r>
            <a:r>
              <a:rPr lang="en">
                <a:solidFill>
                  <a:schemeClr val="dk1"/>
                </a:solidFill>
              </a:rPr>
              <a:t> and scale : With Snowpark, the benefit of Data Cloud extends from SQL users to all your data teams. They too can leverage the power of the elastic performance engine, build scalable, optimized pipelines, apps, and machine learning workflows with superior price/performance and near-zero maintenance. </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Security controls and Governance: </a:t>
            </a:r>
            <a:r>
              <a:rPr lang="en">
                <a:solidFill>
                  <a:schemeClr val="dk1"/>
                </a:solidFill>
              </a:rPr>
              <a:t> Snowpark is secure by default where administrators have full control over the libraries are allowed to execute. The runtime on Snowflake’s compute clusters do not have access to the network and therefore avoid problems like unwanted network access. Again, all in a single, secure platform where governance control and security policies are consistent so you can act with confidence by removing data security and compliance barriers to production with consistent, enterprise-grade governance controls and security across all your workflows. </a:t>
            </a:r>
            <a:endParaRPr>
              <a:solidFill>
                <a:srgbClr val="262626"/>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addf5542f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addf5542f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TKO Notes</a:t>
            </a:r>
            <a:endParaRPr/>
          </a:p>
          <a:p>
            <a:pPr indent="-298450" lvl="0" marL="457200" rtl="0" algn="l">
              <a:spcBef>
                <a:spcPts val="0"/>
              </a:spcBef>
              <a:spcAft>
                <a:spcPts val="0"/>
              </a:spcAft>
              <a:buSzPts val="1100"/>
              <a:buChar char="●"/>
            </a:pPr>
            <a:r>
              <a:rPr lang="en"/>
              <a:t>The purpose of this section is two-fold:</a:t>
            </a:r>
            <a:endParaRPr/>
          </a:p>
          <a:p>
            <a:pPr indent="-298450" lvl="1" marL="914400" rtl="0" algn="l">
              <a:spcBef>
                <a:spcPts val="0"/>
              </a:spcBef>
              <a:spcAft>
                <a:spcPts val="0"/>
              </a:spcAft>
              <a:buSzPts val="1100"/>
              <a:buAutoNum type="alphaLcPeriod"/>
            </a:pPr>
            <a:r>
              <a:rPr lang="en"/>
              <a:t>Instill confidence that we’ve been successful doing this with many customers already</a:t>
            </a:r>
            <a:endParaRPr/>
          </a:p>
          <a:p>
            <a:pPr indent="-298450" lvl="1" marL="914400" rtl="0" algn="l">
              <a:spcBef>
                <a:spcPts val="0"/>
              </a:spcBef>
              <a:spcAft>
                <a:spcPts val="0"/>
              </a:spcAft>
              <a:buSzPts val="1100"/>
              <a:buAutoNum type="alphaLcPeriod"/>
            </a:pPr>
            <a:r>
              <a:rPr lang="en"/>
              <a:t>We have a very well-defined process that will help the customer make a data-driven decision with regards to their Data Engineering workloads</a:t>
            </a:r>
            <a:endParaRPr/>
          </a:p>
          <a:p>
            <a:pPr indent="-298450" lvl="0" marL="457200" rtl="0" algn="l">
              <a:spcBef>
                <a:spcPts val="0"/>
              </a:spcBef>
              <a:spcAft>
                <a:spcPts val="0"/>
              </a:spcAft>
              <a:buSzPts val="1100"/>
              <a:buChar char="●"/>
            </a:pPr>
            <a:r>
              <a:rPr lang="en"/>
              <a:t>Again, we are selling them on the ease of evaluating and migrating their code</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227f8aabca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227f8aabca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23698e876d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23698e876d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227f8aabca_0_4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227f8aabca_0_4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23586796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23586796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227f8aabca_0_4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227f8aabca_0_4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227f8aabca_0_4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227f8aabca_0_4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227f8aabca_0_4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227f8aabca_0_4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227f8aabca_0_4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227f8aabca_0_4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888189c4cf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888189c4cf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TKO Notes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Customer facing version of what we just talked about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a654c72781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a654c72781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addf5542f9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addf5542f9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COPY AND MOVE: </a:t>
            </a:r>
            <a:r>
              <a:rPr lang="en" u="sng">
                <a:solidFill>
                  <a:schemeClr val="hlink"/>
                </a:solidFill>
                <a:hlinkClick r:id="rId2"/>
              </a:rPr>
              <a:t>https://lucid.app/lucidchart/5751d0f1-d855-4a54-9395-484a19be11b3/edit?viewport_loc=-705%2C-1353%2C3526%2C1272%2C9x.b0LT5~o8B&amp;invitationId=inv_a37034b0-50fb-440e-b5f7-e86c893713d9</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TKO Notes</a:t>
            </a:r>
            <a:endParaRPr>
              <a:solidFill>
                <a:schemeClr val="dk1"/>
              </a:solidFill>
            </a:endParaRPr>
          </a:p>
          <a:p>
            <a:pPr indent="-298450" lvl="0" marL="457200" rtl="0" algn="l">
              <a:spcBef>
                <a:spcPts val="0"/>
              </a:spcBef>
              <a:spcAft>
                <a:spcPts val="0"/>
              </a:spcAft>
              <a:buSzPts val="1100"/>
              <a:buChar char="●"/>
            </a:pPr>
            <a:r>
              <a:rPr lang="en"/>
              <a:t>This, again, is just an example. I’ve linked the lucid chart for your convenience</a:t>
            </a:r>
            <a:endParaRPr/>
          </a:p>
          <a:p>
            <a:pPr indent="-298450" lvl="0" marL="457200" rtl="0" algn="l">
              <a:spcBef>
                <a:spcPts val="0"/>
              </a:spcBef>
              <a:spcAft>
                <a:spcPts val="0"/>
              </a:spcAft>
              <a:buSzPts val="1100"/>
              <a:buChar char="●"/>
            </a:pPr>
            <a:r>
              <a:rPr lang="en"/>
              <a:t>Make a future state of your own and share it back</a:t>
            </a:r>
            <a:endParaRPr/>
          </a:p>
          <a:p>
            <a:pPr indent="-298450" lvl="0" marL="457200" rtl="0" algn="l">
              <a:spcBef>
                <a:spcPts val="0"/>
              </a:spcBef>
              <a:spcAft>
                <a:spcPts val="0"/>
              </a:spcAft>
              <a:buSzPts val="1100"/>
              <a:buChar char="●"/>
            </a:pPr>
            <a:r>
              <a:rPr lang="en"/>
              <a:t>Good branding, aligned with your customer is always a bonus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23698e876d_0_4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In the demo today we are going to build this in 6 simple steps. </a:t>
            </a:r>
            <a:endParaRPr/>
          </a:p>
          <a:p>
            <a:pPr indent="0" lvl="0" marL="0" rtl="0" algn="l">
              <a:spcBef>
                <a:spcPts val="0"/>
              </a:spcBef>
              <a:spcAft>
                <a:spcPts val="0"/>
              </a:spcAft>
              <a:buNone/>
            </a:pPr>
            <a:r>
              <a:rPr lang="en"/>
              <a:t>I’m going to show you how you can build all this within snowflake data cloud using the new features and improvements.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50" name="Google Shape;950;g223698e876d_0_4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a654c72781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a654c72781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TKO Notes</a:t>
            </a:r>
            <a:endParaRPr>
              <a:solidFill>
                <a:schemeClr val="dk1"/>
              </a:solidFill>
            </a:endParaRPr>
          </a:p>
          <a:p>
            <a:pPr indent="-298450" lvl="0" marL="457200" rtl="0" algn="l">
              <a:spcBef>
                <a:spcPts val="0"/>
              </a:spcBef>
              <a:spcAft>
                <a:spcPts val="0"/>
              </a:spcAft>
              <a:buSzPts val="1100"/>
              <a:buChar char="●"/>
            </a:pPr>
            <a:r>
              <a:rPr lang="en"/>
              <a:t>Last slide of every deck is teeing up the next step and the next meeting</a:t>
            </a:r>
            <a:endParaRPr/>
          </a:p>
          <a:p>
            <a:pPr indent="-298450" lvl="0" marL="457200" rtl="0" algn="l">
              <a:spcBef>
                <a:spcPts val="0"/>
              </a:spcBef>
              <a:spcAft>
                <a:spcPts val="0"/>
              </a:spcAft>
              <a:buSzPts val="1100"/>
              <a:buChar char="●"/>
            </a:pPr>
            <a:r>
              <a:rPr lang="en"/>
              <a:t>We recommend getting looped in with the technical resources at the customer and engaging in an Evaluation that makes sense for the customer use case and scenario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addf5542f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3" name="Google Shape;1063;g1addf5542f9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TKO Notes</a:t>
            </a:r>
            <a:endParaRPr>
              <a:solidFill>
                <a:schemeClr val="dk1"/>
              </a:solidFill>
            </a:endParaRPr>
          </a:p>
          <a:p>
            <a:pPr indent="-298450" lvl="0" marL="457200" rtl="0" algn="l">
              <a:lnSpc>
                <a:spcPct val="100000"/>
              </a:lnSpc>
              <a:spcBef>
                <a:spcPts val="0"/>
              </a:spcBef>
              <a:spcAft>
                <a:spcPts val="0"/>
              </a:spcAft>
              <a:buSzPts val="1100"/>
              <a:buChar char="●"/>
            </a:pPr>
            <a:r>
              <a:rPr lang="en"/>
              <a:t>Many customers have concerns regarding the code changes required to move to Snowpark. The next two slides are visual tools to help articulate what may need to change when moving from Spark or Pyspark dataframes to the Snowpark Dataframe API. </a:t>
            </a:r>
            <a:endParaRPr/>
          </a:p>
          <a:p>
            <a:pPr indent="-298450" lvl="0" marL="457200" rtl="0" algn="l">
              <a:lnSpc>
                <a:spcPct val="100000"/>
              </a:lnSpc>
              <a:spcBef>
                <a:spcPts val="0"/>
              </a:spcBef>
              <a:spcAft>
                <a:spcPts val="0"/>
              </a:spcAft>
              <a:buSzPts val="1100"/>
              <a:buChar char="●"/>
            </a:pPr>
            <a:r>
              <a:rPr lang="en"/>
              <a:t>In this case, all that is needed is swapping out the libraries and everything else works seamlessly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addf5542f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6" name="Google Shape;1076;g1addf5542f9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TKO Notes</a:t>
            </a:r>
            <a:endParaRPr>
              <a:solidFill>
                <a:schemeClr val="dk1"/>
              </a:solidFill>
            </a:endParaRPr>
          </a:p>
          <a:p>
            <a:pPr indent="-298450" lvl="0" marL="457200" rtl="0" algn="l">
              <a:lnSpc>
                <a:spcPct val="100000"/>
              </a:lnSpc>
              <a:spcBef>
                <a:spcPts val="0"/>
              </a:spcBef>
              <a:spcAft>
                <a:spcPts val="0"/>
              </a:spcAft>
              <a:buSzPts val="1100"/>
              <a:buChar char="●"/>
            </a:pPr>
            <a:r>
              <a:rPr lang="en"/>
              <a:t>In this scenario, we require minor updates to the code, itself. For example, with Snowpark, you don’t cache results as parquet, but rather cache the result directly in Snowflake as a table.</a:t>
            </a:r>
            <a:endParaRPr/>
          </a:p>
          <a:p>
            <a:pPr indent="-298450" lvl="0" marL="457200" rtl="0" algn="l">
              <a:lnSpc>
                <a:spcPct val="100000"/>
              </a:lnSpc>
              <a:spcBef>
                <a:spcPts val="0"/>
              </a:spcBef>
              <a:spcAft>
                <a:spcPts val="0"/>
              </a:spcAft>
              <a:buSzPts val="1100"/>
              <a:buChar char="●"/>
            </a:pPr>
            <a:r>
              <a:rPr lang="en"/>
              <a:t>I will also mention that there are corner cases where more of the code needs refactoring and that is exactly what the evaluation is meant to surface: code interoperability, LOE to migrate to Snowpark, performance improvements of Snowpark, and the cost efficiencies.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1888189c4cf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6" name="Google Shape;1086;g1888189c4cf_0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888189c4cf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888189c4cf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227f8aabca_0_2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227f8aabca_0_2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227f8aabca_0_1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g2227f8aabca_0_12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a:solidFill>
                <a:srgbClr val="262626"/>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413" name="Google Shape;413;g2227f8aabca_0_12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227f8aabca_0_39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g2227f8aabca_0_39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We can make it much more simplified, and run this entire pipeline all directly in Snowflake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Developers of different skill set can collaborate and we can streamline the architecture. All with great cloud speed and elasticity.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Singular platform will bring easy governance and control. This way you get faster time to market new projects and products</a:t>
            </a:r>
            <a:endParaRPr>
              <a:solidFill>
                <a:srgbClr val="262626"/>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499" name="Google Shape;499;g2227f8aabca_0_39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227f8aabca_0_40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g2227f8aabca_0_40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551" name="Google Shape;551;g2227f8aabca_0_40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23698e876d_0_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g223698e876d_0_3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563" name="Google Shape;563;g223698e876d_0_3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227f8aabca_0_4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g2227f8aabca_0_41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rgbClr val="262626"/>
              </a:buClr>
              <a:buSzPts val="1100"/>
              <a:buChar char="-"/>
            </a:pPr>
            <a:r>
              <a:rPr lang="en">
                <a:solidFill>
                  <a:srgbClr val="262626"/>
                </a:solidFill>
              </a:rPr>
              <a:t>Snowpark is a new developer framework for Snowflake. It allows data engineers, data scientists and data developers to code in their familiar way with their language of choice, and execute pipeline, ML workflow and data apps faster and more securely, in a single platform. </a:t>
            </a:r>
            <a:endParaRPr>
              <a:solidFill>
                <a:srgbClr val="262626"/>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262626"/>
              </a:solidFill>
            </a:endParaRPr>
          </a:p>
          <a:p>
            <a:pPr indent="-298450" lvl="0" marL="457200" rtl="0" algn="l">
              <a:spcBef>
                <a:spcPts val="0"/>
              </a:spcBef>
              <a:spcAft>
                <a:spcPts val="0"/>
              </a:spcAft>
              <a:buClr>
                <a:srgbClr val="262626"/>
              </a:buClr>
              <a:buSzPts val="1100"/>
              <a:buChar char="-"/>
            </a:pPr>
            <a:r>
              <a:rPr lang="en">
                <a:solidFill>
                  <a:srgbClr val="262626"/>
                </a:solidFill>
              </a:rPr>
              <a:t>It brings deeply integrated, DataFrame-style programming to the languages developers like to use, and functions to help you expand more data use cases easily, and now all these can be executed inside of Snowflake using the elastic performance engine.  </a:t>
            </a:r>
            <a:endParaRPr>
              <a:solidFill>
                <a:srgbClr val="262626"/>
              </a:solidFill>
            </a:endParaRPr>
          </a:p>
          <a:p>
            <a:pPr indent="0" lvl="0" marL="0" rtl="0" algn="l">
              <a:spcBef>
                <a:spcPts val="0"/>
              </a:spcBef>
              <a:spcAft>
                <a:spcPts val="0"/>
              </a:spcAft>
              <a:buClr>
                <a:schemeClr val="dk1"/>
              </a:buClr>
              <a:buSzPts val="1100"/>
              <a:buFont typeface="Arial"/>
              <a:buNone/>
            </a:pPr>
            <a:r>
              <a:t/>
            </a:r>
            <a:endParaRPr>
              <a:solidFill>
                <a:srgbClr val="262626"/>
              </a:solidFill>
            </a:endParaRPr>
          </a:p>
          <a:p>
            <a:pPr indent="-298450" lvl="0" marL="457200" rtl="0" algn="l">
              <a:spcBef>
                <a:spcPts val="0"/>
              </a:spcBef>
              <a:spcAft>
                <a:spcPts val="0"/>
              </a:spcAft>
              <a:buClr>
                <a:srgbClr val="262626"/>
              </a:buClr>
              <a:buSzPts val="1100"/>
              <a:buChar char="-"/>
            </a:pPr>
            <a:r>
              <a:rPr lang="en">
                <a:solidFill>
                  <a:srgbClr val="262626"/>
                </a:solidFill>
              </a:rPr>
              <a:t>Snowpark for all languages in GA - production ready</a:t>
            </a:r>
            <a:endParaRPr>
              <a:solidFill>
                <a:srgbClr val="262626"/>
              </a:solidFill>
            </a:endParaRPr>
          </a:p>
          <a:p>
            <a:pPr indent="0" lvl="0" marL="0" rtl="0" algn="l">
              <a:spcBef>
                <a:spcPts val="0"/>
              </a:spcBef>
              <a:spcAft>
                <a:spcPts val="0"/>
              </a:spcAft>
              <a:buClr>
                <a:schemeClr val="dk1"/>
              </a:buClr>
              <a:buSzPts val="1100"/>
              <a:buFont typeface="Arial"/>
              <a:buNone/>
            </a:pPr>
            <a:r>
              <a:t/>
            </a:r>
            <a:endParaRPr>
              <a:solidFill>
                <a:srgbClr val="262626"/>
              </a:solidFill>
            </a:endParaRPr>
          </a:p>
          <a:p>
            <a:pPr indent="-298450" lvl="0" marL="457200" rtl="0" algn="l">
              <a:spcBef>
                <a:spcPts val="0"/>
              </a:spcBef>
              <a:spcAft>
                <a:spcPts val="0"/>
              </a:spcAft>
              <a:buClr>
                <a:srgbClr val="262626"/>
              </a:buClr>
              <a:buSzPts val="1100"/>
              <a:buChar char="-"/>
            </a:pPr>
            <a:r>
              <a:rPr lang="en">
                <a:solidFill>
                  <a:srgbClr val="262626"/>
                </a:solidFill>
              </a:rPr>
              <a:t>Snowpark opens up data programmability and extensibility.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722" name="Google Shape;722;g2227f8aabca_0_41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39.png"/><Relationship Id="rId4" Type="http://schemas.openxmlformats.org/officeDocument/2006/relationships/image" Target="../media/image3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p:cSld name="Multi-use layout">
    <p:spTree>
      <p:nvGrpSpPr>
        <p:cNvPr id="9" name="Shape 9"/>
        <p:cNvGrpSpPr/>
        <p:nvPr/>
      </p:nvGrpSpPr>
      <p:grpSpPr>
        <a:xfrm>
          <a:off x="0" y="0"/>
          <a:ext cx="0" cy="0"/>
          <a:chOff x="0" y="0"/>
          <a:chExt cx="0" cy="0"/>
        </a:xfrm>
      </p:grpSpPr>
      <p:sp>
        <p:nvSpPr>
          <p:cNvPr id="10" name="Google Shape;10;p2"/>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 name="Google Shape;12;p2"/>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13" name="Google Shape;13;p2"/>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14" name="Google Shape;14;p2"/>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 name="Google Shape;15;p2"/>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p:cSld name="Data Cloud_1_1">
    <p:spTree>
      <p:nvGrpSpPr>
        <p:cNvPr id="87" name="Shape 87"/>
        <p:cNvGrpSpPr/>
        <p:nvPr/>
      </p:nvGrpSpPr>
      <p:grpSpPr>
        <a:xfrm>
          <a:off x="0" y="0"/>
          <a:ext cx="0" cy="0"/>
          <a:chOff x="0" y="0"/>
          <a:chExt cx="0" cy="0"/>
        </a:xfrm>
      </p:grpSpPr>
      <p:sp>
        <p:nvSpPr>
          <p:cNvPr id="88" name="Google Shape;88;p11"/>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p:cSld name="Quote - Violet_1_1">
    <p:bg>
      <p:bgPr>
        <a:solidFill>
          <a:schemeClr val="dk2"/>
        </a:solidFill>
      </p:bgPr>
    </p:bg>
    <p:spTree>
      <p:nvGrpSpPr>
        <p:cNvPr id="89" name="Shape 89"/>
        <p:cNvGrpSpPr/>
        <p:nvPr/>
      </p:nvGrpSpPr>
      <p:grpSpPr>
        <a:xfrm>
          <a:off x="0" y="0"/>
          <a:ext cx="0" cy="0"/>
          <a:chOff x="0" y="0"/>
          <a:chExt cx="0" cy="0"/>
        </a:xfrm>
      </p:grpSpPr>
      <p:sp>
        <p:nvSpPr>
          <p:cNvPr id="90" name="Google Shape;90;p12"/>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91" name="Google Shape;91;p12"/>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sp>
        <p:nvSpPr>
          <p:cNvPr id="92" name="Google Shape;92;p1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lue">
  <p:cSld name="Quote - Violet_1_1_1">
    <p:bg>
      <p:bgPr>
        <a:solidFill>
          <a:schemeClr val="dk2"/>
        </a:solidFill>
      </p:bgPr>
    </p:bg>
    <p:spTree>
      <p:nvGrpSpPr>
        <p:cNvPr id="93" name="Shape 93"/>
        <p:cNvGrpSpPr/>
        <p:nvPr/>
      </p:nvGrpSpPr>
      <p:grpSpPr>
        <a:xfrm>
          <a:off x="0" y="0"/>
          <a:ext cx="0" cy="0"/>
          <a:chOff x="0" y="0"/>
          <a:chExt cx="0" cy="0"/>
        </a:xfrm>
      </p:grpSpPr>
      <p:sp>
        <p:nvSpPr>
          <p:cNvPr id="94" name="Google Shape;94;p13"/>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200"/>
              <a:buNone/>
              <a:defRPr sz="4200" cap="none">
                <a:solidFill>
                  <a:schemeClr val="lt1"/>
                </a:solidFil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95" name="Google Shape;95;p13"/>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sp>
        <p:nvSpPr>
          <p:cNvPr id="96" name="Google Shape;96;p1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7" name="Google Shape;97;p13"/>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98" name="Google Shape;98;p13"/>
          <p:cNvGrpSpPr/>
          <p:nvPr/>
        </p:nvGrpSpPr>
        <p:grpSpPr>
          <a:xfrm>
            <a:off x="457209" y="474129"/>
            <a:ext cx="1177786" cy="857849"/>
            <a:chOff x="865451" y="2114550"/>
            <a:chExt cx="3399093" cy="2475755"/>
          </a:xfrm>
        </p:grpSpPr>
        <p:sp>
          <p:nvSpPr>
            <p:cNvPr id="99" name="Google Shape;99;p13"/>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 name="Google Shape;100;p13"/>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01" name="Google Shape;101;p13"/>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600"/>
              <a:buNone/>
              <a:defRPr b="1" sz="1600">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urple">
  <p:cSld name="Quote - Violet_1_1_1_1">
    <p:bg>
      <p:bgPr>
        <a:solidFill>
          <a:schemeClr val="accent5"/>
        </a:solidFill>
      </p:bgPr>
    </p:bg>
    <p:spTree>
      <p:nvGrpSpPr>
        <p:cNvPr id="102" name="Shape 102"/>
        <p:cNvGrpSpPr/>
        <p:nvPr/>
      </p:nvGrpSpPr>
      <p:grpSpPr>
        <a:xfrm>
          <a:off x="0" y="0"/>
          <a:ext cx="0" cy="0"/>
          <a:chOff x="0" y="0"/>
          <a:chExt cx="0" cy="0"/>
        </a:xfrm>
      </p:grpSpPr>
      <p:sp>
        <p:nvSpPr>
          <p:cNvPr id="103" name="Google Shape;103;p14"/>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200"/>
              <a:buNone/>
              <a:defRPr sz="4200" cap="none">
                <a:solidFill>
                  <a:schemeClr val="lt1"/>
                </a:solidFil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104" name="Google Shape;104;p14"/>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sp>
        <p:nvSpPr>
          <p:cNvPr id="105" name="Google Shape;105;p1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6" name="Google Shape;106;p14"/>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14"/>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600"/>
              <a:buNone/>
              <a:defRPr b="1" sz="1600">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p:txBody>
      </p:sp>
      <p:grpSp>
        <p:nvGrpSpPr>
          <p:cNvPr id="108" name="Google Shape;108;p14"/>
          <p:cNvGrpSpPr/>
          <p:nvPr/>
        </p:nvGrpSpPr>
        <p:grpSpPr>
          <a:xfrm>
            <a:off x="457209" y="474129"/>
            <a:ext cx="1177786" cy="857849"/>
            <a:chOff x="865451" y="2114550"/>
            <a:chExt cx="3399093" cy="2475755"/>
          </a:xfrm>
        </p:grpSpPr>
        <p:sp>
          <p:nvSpPr>
            <p:cNvPr id="109" name="Google Shape;109;p14"/>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rgbClr val="FFFFFF">
                <a:alpha val="3687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 name="Google Shape;110;p14"/>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rgbClr val="FFFFFF">
                <a:alpha val="3687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CUSTOM">
    <p:spTree>
      <p:nvGrpSpPr>
        <p:cNvPr id="111" name="Shape 111"/>
        <p:cNvGrpSpPr/>
        <p:nvPr/>
      </p:nvGrpSpPr>
      <p:grpSpPr>
        <a:xfrm>
          <a:off x="0" y="0"/>
          <a:ext cx="0" cy="0"/>
          <a:chOff x="0" y="0"/>
          <a:chExt cx="0" cy="0"/>
        </a:xfrm>
      </p:grpSpPr>
      <p:sp>
        <p:nvSpPr>
          <p:cNvPr id="112" name="Google Shape;112;p15"/>
          <p:cNvSpPr/>
          <p:nvPr/>
        </p:nvSpPr>
        <p:spPr>
          <a:xfrm>
            <a:off x="0" y="1120200"/>
            <a:ext cx="9144000" cy="402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txBox="1"/>
          <p:nvPr>
            <p:ph type="title"/>
          </p:nvPr>
        </p:nvSpPr>
        <p:spPr>
          <a:xfrm>
            <a:off x="366550" y="228600"/>
            <a:ext cx="8320200" cy="685800"/>
          </a:xfrm>
          <a:prstGeom prst="rect">
            <a:avLst/>
          </a:prstGeom>
        </p:spPr>
        <p:txBody>
          <a:bodyPr anchorCtr="0" anchor="t" bIns="91425" lIns="91425" spcFirstLastPara="1" rIns="91425" wrap="square" tIns="91425">
            <a:sp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114" name="Google Shape;114;p15"/>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sp>
        <p:nvSpPr>
          <p:cNvPr id="115" name="Google Shape;115;p1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6" name="Google Shape;116;p15"/>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2">
  <p:cSld name="CUSTOM_1">
    <p:spTree>
      <p:nvGrpSpPr>
        <p:cNvPr id="117" name="Shape 117"/>
        <p:cNvGrpSpPr/>
        <p:nvPr/>
      </p:nvGrpSpPr>
      <p:grpSpPr>
        <a:xfrm>
          <a:off x="0" y="0"/>
          <a:ext cx="0" cy="0"/>
          <a:chOff x="0" y="0"/>
          <a:chExt cx="0" cy="0"/>
        </a:xfrm>
      </p:grpSpPr>
      <p:sp>
        <p:nvSpPr>
          <p:cNvPr id="118" name="Google Shape;118;p16"/>
          <p:cNvSpPr/>
          <p:nvPr/>
        </p:nvSpPr>
        <p:spPr>
          <a:xfrm>
            <a:off x="0" y="1120200"/>
            <a:ext cx="9144000" cy="402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txBox="1"/>
          <p:nvPr>
            <p:ph type="title"/>
          </p:nvPr>
        </p:nvSpPr>
        <p:spPr>
          <a:xfrm>
            <a:off x="366550" y="228600"/>
            <a:ext cx="8320200" cy="6858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20" name="Google Shape;120;p16"/>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sp>
        <p:nvSpPr>
          <p:cNvPr id="121" name="Google Shape;121;p1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2" name="Google Shape;122;p16"/>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accent1"/>
        </a:solidFill>
      </p:bgPr>
    </p:bg>
    <p:spTree>
      <p:nvGrpSpPr>
        <p:cNvPr id="123" name="Shape 123"/>
        <p:cNvGrpSpPr/>
        <p:nvPr/>
      </p:nvGrpSpPr>
      <p:grpSpPr>
        <a:xfrm>
          <a:off x="0" y="0"/>
          <a:ext cx="0" cy="0"/>
          <a:chOff x="0" y="0"/>
          <a:chExt cx="0" cy="0"/>
        </a:xfrm>
      </p:grpSpPr>
      <p:sp>
        <p:nvSpPr>
          <p:cNvPr id="124" name="Google Shape;124;p17"/>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125" name="Google Shape;125;p17"/>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dk1"/>
              </a:buClr>
              <a:buSzPts val="6000"/>
              <a:buNone/>
              <a:defRPr b="1" sz="6000" cap="none">
                <a:solidFill>
                  <a:schemeClr val="dk1"/>
                </a:solidFill>
                <a:latin typeface="Arial"/>
                <a:ea typeface="Arial"/>
                <a:cs typeface="Arial"/>
                <a:sym typeface="Arial"/>
              </a:defRPr>
            </a:lvl1pPr>
            <a:lvl2pPr indent="-342900" lvl="1" marL="914400" rtl="0">
              <a:lnSpc>
                <a:spcPct val="100000"/>
              </a:lnSpc>
              <a:spcBef>
                <a:spcPts val="1000"/>
              </a:spcBef>
              <a:spcAft>
                <a:spcPts val="0"/>
              </a:spcAft>
              <a:buClr>
                <a:schemeClr val="dk1"/>
              </a:buClr>
              <a:buSzPts val="1800"/>
              <a:buChar char="•"/>
              <a:defRPr>
                <a:solidFill>
                  <a:schemeClr val="dk1"/>
                </a:solidFill>
              </a:defRPr>
            </a:lvl2pPr>
            <a:lvl3pPr indent="-342900" lvl="2" marL="1371600" rtl="0">
              <a:lnSpc>
                <a:spcPct val="100000"/>
              </a:lnSpc>
              <a:spcBef>
                <a:spcPts val="1000"/>
              </a:spcBef>
              <a:spcAft>
                <a:spcPts val="0"/>
              </a:spcAft>
              <a:buClr>
                <a:schemeClr val="dk1"/>
              </a:buClr>
              <a:buSzPts val="1800"/>
              <a:buChar char="•"/>
              <a:defRPr>
                <a:solidFill>
                  <a:schemeClr val="dk1"/>
                </a:solidFill>
              </a:defRPr>
            </a:lvl3pPr>
            <a:lvl4pPr indent="-342900" lvl="3" marL="1828800" rtl="0">
              <a:lnSpc>
                <a:spcPct val="100000"/>
              </a:lnSpc>
              <a:spcBef>
                <a:spcPts val="1000"/>
              </a:spcBef>
              <a:spcAft>
                <a:spcPts val="0"/>
              </a:spcAft>
              <a:buClr>
                <a:schemeClr val="dk1"/>
              </a:buClr>
              <a:buSzPts val="1800"/>
              <a:buChar char="•"/>
              <a:defRPr>
                <a:solidFill>
                  <a:schemeClr val="dk1"/>
                </a:solidFill>
              </a:defRPr>
            </a:lvl4pPr>
            <a:lvl5pPr indent="-342900" lvl="4" marL="2286000" rtl="0">
              <a:lnSpc>
                <a:spcPct val="100000"/>
              </a:lnSpc>
              <a:spcBef>
                <a:spcPts val="1000"/>
              </a:spcBef>
              <a:spcAft>
                <a:spcPts val="0"/>
              </a:spcAft>
              <a:buClr>
                <a:schemeClr val="dk1"/>
              </a:buClr>
              <a:buSzPts val="1800"/>
              <a:buChar char="•"/>
              <a:defRPr>
                <a:solidFill>
                  <a:schemeClr val="dk1"/>
                </a:solidFill>
              </a:defRPr>
            </a:lvl5pPr>
            <a:lvl6pPr indent="-342900" lvl="5" marL="2743200" rtl="0">
              <a:lnSpc>
                <a:spcPct val="100000"/>
              </a:lnSpc>
              <a:spcBef>
                <a:spcPts val="1000"/>
              </a:spcBef>
              <a:spcAft>
                <a:spcPts val="0"/>
              </a:spcAft>
              <a:buClr>
                <a:schemeClr val="dk1"/>
              </a:buClr>
              <a:buSzPts val="1800"/>
              <a:buChar char="•"/>
              <a:defRPr>
                <a:solidFill>
                  <a:schemeClr val="dk1"/>
                </a:solidFill>
              </a:defRPr>
            </a:lvl6pPr>
            <a:lvl7pPr indent="-342900" lvl="6" marL="3200400" rtl="0">
              <a:lnSpc>
                <a:spcPct val="100000"/>
              </a:lnSpc>
              <a:spcBef>
                <a:spcPts val="1000"/>
              </a:spcBef>
              <a:spcAft>
                <a:spcPts val="0"/>
              </a:spcAft>
              <a:buClr>
                <a:schemeClr val="dk1"/>
              </a:buClr>
              <a:buSzPts val="1800"/>
              <a:buChar char="•"/>
              <a:defRPr>
                <a:solidFill>
                  <a:schemeClr val="dk1"/>
                </a:solidFill>
              </a:defRPr>
            </a:lvl7pPr>
            <a:lvl8pPr indent="-342900" lvl="7" marL="3657600" rtl="0">
              <a:lnSpc>
                <a:spcPct val="100000"/>
              </a:lnSpc>
              <a:spcBef>
                <a:spcPts val="1000"/>
              </a:spcBef>
              <a:spcAft>
                <a:spcPts val="0"/>
              </a:spcAft>
              <a:buClr>
                <a:schemeClr val="dk1"/>
              </a:buClr>
              <a:buSzPts val="1800"/>
              <a:buChar char="•"/>
              <a:defRPr>
                <a:solidFill>
                  <a:schemeClr val="dk1"/>
                </a:solidFill>
              </a:defRPr>
            </a:lvl8pPr>
            <a:lvl9pPr indent="-342900" lvl="8" marL="4114800" rtl="0">
              <a:lnSpc>
                <a:spcPct val="100000"/>
              </a:lnSpc>
              <a:spcBef>
                <a:spcPts val="1000"/>
              </a:spcBef>
              <a:spcAft>
                <a:spcPts val="1000"/>
              </a:spcAft>
              <a:buClr>
                <a:schemeClr val="dk1"/>
              </a:buClr>
              <a:buSzPts val="1800"/>
              <a:buChar char="•"/>
              <a:defRPr>
                <a:solidFill>
                  <a:schemeClr val="dk1"/>
                </a:solidFill>
              </a:defRPr>
            </a:lvl9pPr>
          </a:lstStyle>
          <a:p/>
        </p:txBody>
      </p:sp>
      <p:sp>
        <p:nvSpPr>
          <p:cNvPr id="126" name="Google Shape;126;p17"/>
          <p:cNvSpPr/>
          <p:nvPr/>
        </p:nvSpPr>
        <p:spPr>
          <a:xfrm>
            <a:off x="5339725" y="975674"/>
            <a:ext cx="5477606" cy="5207794"/>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alpha val="368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7" name="Google Shape;127;p17"/>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1">
  <p:cSld name="Data Cloud_1_1_1">
    <p:bg>
      <p:bgPr>
        <a:solidFill>
          <a:schemeClr val="accent1"/>
        </a:solidFill>
      </p:bgPr>
    </p:bg>
    <p:spTree>
      <p:nvGrpSpPr>
        <p:cNvPr id="128" name="Shape 128"/>
        <p:cNvGrpSpPr/>
        <p:nvPr/>
      </p:nvGrpSpPr>
      <p:grpSpPr>
        <a:xfrm>
          <a:off x="0" y="0"/>
          <a:ext cx="0" cy="0"/>
          <a:chOff x="0" y="0"/>
          <a:chExt cx="0" cy="0"/>
        </a:xfrm>
      </p:grpSpPr>
      <p:grpSp>
        <p:nvGrpSpPr>
          <p:cNvPr id="129" name="Google Shape;129;p18"/>
          <p:cNvGrpSpPr/>
          <p:nvPr/>
        </p:nvGrpSpPr>
        <p:grpSpPr>
          <a:xfrm>
            <a:off x="-10" y="3770439"/>
            <a:ext cx="9143997" cy="1371564"/>
            <a:chOff x="-10" y="3735321"/>
            <a:chExt cx="9139427" cy="1408177"/>
          </a:xfrm>
        </p:grpSpPr>
        <p:pic>
          <p:nvPicPr>
            <p:cNvPr id="130" name="Google Shape;130;p18"/>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131" name="Google Shape;131;p18"/>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132" name="Google Shape;132;p18"/>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
        <p:nvSpPr>
          <p:cNvPr id="133" name="Google Shape;133;p18"/>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grpSp>
        <p:nvGrpSpPr>
          <p:cNvPr id="134" name="Google Shape;134;p18"/>
          <p:cNvGrpSpPr/>
          <p:nvPr/>
        </p:nvGrpSpPr>
        <p:grpSpPr>
          <a:xfrm>
            <a:off x="-10" y="3770439"/>
            <a:ext cx="9143997" cy="1371564"/>
            <a:chOff x="-10" y="3735321"/>
            <a:chExt cx="9139427" cy="1408177"/>
          </a:xfrm>
        </p:grpSpPr>
        <p:pic>
          <p:nvPicPr>
            <p:cNvPr id="135" name="Google Shape;135;p18"/>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136" name="Google Shape;136;p18"/>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137" name="Google Shape;137;p18"/>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
        <p:nvSpPr>
          <p:cNvPr id="138" name="Google Shape;138;p18"/>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2022 Snowflake Inc. All Rights Reserved</a:t>
            </a:r>
            <a:endParaRPr sz="600">
              <a:solidFill>
                <a:schemeClr val="dk1"/>
              </a:solidFill>
              <a:latin typeface="Arial"/>
              <a:ea typeface="Arial"/>
              <a:cs typeface="Arial"/>
              <a:sym typeface="Arial"/>
            </a:endParaRPr>
          </a:p>
        </p:txBody>
      </p:sp>
      <p:sp>
        <p:nvSpPr>
          <p:cNvPr id="139" name="Google Shape;139;p18"/>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140" name="Google Shape;140;p18"/>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41" name="Google Shape;141;p18"/>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42" name="Google Shape;142;p18"/>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Data Cloud_1_1_3_2">
    <p:bg>
      <p:bgPr>
        <a:solidFill>
          <a:schemeClr val="accent1"/>
        </a:solidFill>
      </p:bgPr>
    </p:bg>
    <p:spTree>
      <p:nvGrpSpPr>
        <p:cNvPr id="143" name="Shape 143"/>
        <p:cNvGrpSpPr/>
        <p:nvPr/>
      </p:nvGrpSpPr>
      <p:grpSpPr>
        <a:xfrm>
          <a:off x="0" y="0"/>
          <a:ext cx="0" cy="0"/>
          <a:chOff x="0" y="0"/>
          <a:chExt cx="0" cy="0"/>
        </a:xfrm>
      </p:grpSpPr>
      <p:grpSp>
        <p:nvGrpSpPr>
          <p:cNvPr id="144" name="Google Shape;144;p19"/>
          <p:cNvGrpSpPr/>
          <p:nvPr/>
        </p:nvGrpSpPr>
        <p:grpSpPr>
          <a:xfrm>
            <a:off x="-2" y="2914850"/>
            <a:ext cx="9143627" cy="2228425"/>
            <a:chOff x="-834856" y="2711517"/>
            <a:chExt cx="9978858" cy="2431981"/>
          </a:xfrm>
        </p:grpSpPr>
        <p:pic>
          <p:nvPicPr>
            <p:cNvPr id="145" name="Google Shape;145;p19"/>
            <p:cNvPicPr preferRelativeResize="0"/>
            <p:nvPr/>
          </p:nvPicPr>
          <p:blipFill rotWithShape="1">
            <a:blip r:embed="rId2">
              <a:alphaModFix amt="85000"/>
            </a:blip>
            <a:srcRect b="30782" l="45992" r="0" t="24707"/>
            <a:stretch/>
          </p:blipFill>
          <p:spPr>
            <a:xfrm>
              <a:off x="-834856" y="2711517"/>
              <a:ext cx="3540541" cy="2431980"/>
            </a:xfrm>
            <a:prstGeom prst="rect">
              <a:avLst/>
            </a:prstGeom>
            <a:noFill/>
            <a:ln>
              <a:noFill/>
            </a:ln>
          </p:spPr>
        </p:pic>
        <p:pic>
          <p:nvPicPr>
            <p:cNvPr id="146" name="Google Shape;146;p19"/>
            <p:cNvPicPr preferRelativeResize="0"/>
            <p:nvPr/>
          </p:nvPicPr>
          <p:blipFill rotWithShape="1">
            <a:blip r:embed="rId3">
              <a:alphaModFix amt="85000"/>
            </a:blip>
            <a:srcRect b="30786" l="0" r="1931" t="25271"/>
            <a:stretch/>
          </p:blipFill>
          <p:spPr>
            <a:xfrm>
              <a:off x="2715550" y="2742300"/>
              <a:ext cx="6428452" cy="2401198"/>
            </a:xfrm>
            <a:prstGeom prst="rect">
              <a:avLst/>
            </a:prstGeom>
            <a:noFill/>
            <a:ln>
              <a:noFill/>
            </a:ln>
          </p:spPr>
        </p:pic>
      </p:grpSp>
      <p:sp>
        <p:nvSpPr>
          <p:cNvPr id="147" name="Google Shape;147;p19"/>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19"/>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2022 Snowflake Inc. All Rights Reserved</a:t>
            </a:r>
            <a:endParaRPr sz="600">
              <a:solidFill>
                <a:schemeClr val="dk1"/>
              </a:solidFill>
              <a:latin typeface="Arial"/>
              <a:ea typeface="Arial"/>
              <a:cs typeface="Arial"/>
              <a:sym typeface="Arial"/>
            </a:endParaRPr>
          </a:p>
        </p:txBody>
      </p:sp>
      <p:sp>
        <p:nvSpPr>
          <p:cNvPr id="149" name="Google Shape;149;p19"/>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150" name="Google Shape;150;p19"/>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51" name="Google Shape;151;p19"/>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52" name="Google Shape;152;p19"/>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4">
  <p:cSld name="Data Cloud_1_1_2">
    <p:bg>
      <p:bgPr>
        <a:solidFill>
          <a:schemeClr val="accent1"/>
        </a:solidFill>
      </p:bgPr>
    </p:bg>
    <p:spTree>
      <p:nvGrpSpPr>
        <p:cNvPr id="153" name="Shape 153"/>
        <p:cNvGrpSpPr/>
        <p:nvPr/>
      </p:nvGrpSpPr>
      <p:grpSpPr>
        <a:xfrm>
          <a:off x="0" y="0"/>
          <a:ext cx="0" cy="0"/>
          <a:chOff x="0" y="0"/>
          <a:chExt cx="0" cy="0"/>
        </a:xfrm>
      </p:grpSpPr>
      <p:sp>
        <p:nvSpPr>
          <p:cNvPr id="154" name="Google Shape;154;p20"/>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20"/>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2022 Snowflake Inc. All Rights Reserved</a:t>
            </a:r>
            <a:endParaRPr sz="600">
              <a:solidFill>
                <a:schemeClr val="dk1"/>
              </a:solidFill>
              <a:latin typeface="Arial"/>
              <a:ea typeface="Arial"/>
              <a:cs typeface="Arial"/>
              <a:sym typeface="Arial"/>
            </a:endParaRPr>
          </a:p>
        </p:txBody>
      </p:sp>
      <p:sp>
        <p:nvSpPr>
          <p:cNvPr id="156" name="Google Shape;156;p20"/>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rtl="0">
              <a:lnSpc>
                <a:spcPct val="74000"/>
              </a:lnSpc>
              <a:spcBef>
                <a:spcPts val="0"/>
              </a:spcBef>
              <a:spcAft>
                <a:spcPts val="0"/>
              </a:spcAft>
              <a:buClr>
                <a:schemeClr val="dk1"/>
              </a:buClr>
              <a:buSzPts val="4400"/>
              <a:buNone/>
              <a:defRPr b="1" i="0" sz="4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57" name="Google Shape;157;p20"/>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b="0"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58" name="Google Shape;158;p20"/>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b="0"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59" name="Google Shape;159;p20"/>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160" name="Google Shape;160;p20"/>
          <p:cNvSpPr/>
          <p:nvPr/>
        </p:nvSpPr>
        <p:spPr>
          <a:xfrm>
            <a:off x="5917776" y="1776875"/>
            <a:ext cx="4395610" cy="4179094"/>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alpha val="139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Layout">
  <p:cSld name="One Column Layout">
    <p:spTree>
      <p:nvGrpSpPr>
        <p:cNvPr id="16" name="Shape 16"/>
        <p:cNvGrpSpPr/>
        <p:nvPr/>
      </p:nvGrpSpPr>
      <p:grpSpPr>
        <a:xfrm>
          <a:off x="0" y="0"/>
          <a:ext cx="0" cy="0"/>
          <a:chOff x="0" y="0"/>
          <a:chExt cx="0" cy="0"/>
        </a:xfrm>
      </p:grpSpPr>
      <p:sp>
        <p:nvSpPr>
          <p:cNvPr id="17" name="Google Shape;17;p3"/>
          <p:cNvSpPr txBox="1"/>
          <p:nvPr>
            <p:ph idx="1" type="body"/>
          </p:nvPr>
        </p:nvSpPr>
        <p:spPr>
          <a:xfrm>
            <a:off x="365750" y="1371600"/>
            <a:ext cx="6261300" cy="3314700"/>
          </a:xfrm>
          <a:prstGeom prst="rect">
            <a:avLst/>
          </a:prstGeom>
          <a:noFill/>
          <a:ln>
            <a:noFill/>
          </a:ln>
        </p:spPr>
        <p:txBody>
          <a:bodyPr anchorCtr="0" anchor="t" bIns="91425" lIns="91425" spcFirstLastPara="1" rIns="91425" wrap="square" tIns="91425">
            <a:spAutoFit/>
          </a:bodyPr>
          <a:lstStyle>
            <a:lvl1pPr indent="-228600" lvl="0" marL="457200" rtl="0" algn="l">
              <a:lnSpc>
                <a:spcPct val="115000"/>
              </a:lnSpc>
              <a:spcBef>
                <a:spcPts val="0"/>
              </a:spcBef>
              <a:spcAft>
                <a:spcPts val="0"/>
              </a:spcAft>
              <a:buSzPts val="1800"/>
              <a:buNone/>
              <a:defRPr/>
            </a:lvl1pPr>
            <a:lvl2pPr indent="-342900" lvl="1" marL="914400" rtl="0" algn="l">
              <a:lnSpc>
                <a:spcPct val="115000"/>
              </a:lnSpc>
              <a:spcBef>
                <a:spcPts val="1000"/>
              </a:spcBef>
              <a:spcAft>
                <a:spcPts val="0"/>
              </a:spcAft>
              <a:buSzPts val="18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18" name="Google Shape;18;p3"/>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19" name="Google Shape;19;p3"/>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1" name="Google Shape;21;p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
        <p:nvSpPr>
          <p:cNvPr id="22" name="Google Shape;22;p3"/>
          <p:cNvSpPr txBox="1"/>
          <p:nvPr>
            <p:ph idx="2"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3">
  <p:cSld name="Quote - Violet_1_1_2_1_1">
    <p:bg>
      <p:bgPr>
        <a:solidFill>
          <a:schemeClr val="dk2"/>
        </a:solidFill>
      </p:bgPr>
    </p:bg>
    <p:spTree>
      <p:nvGrpSpPr>
        <p:cNvPr id="161" name="Shape 161"/>
        <p:cNvGrpSpPr/>
        <p:nvPr/>
      </p:nvGrpSpPr>
      <p:grpSpPr>
        <a:xfrm>
          <a:off x="0" y="0"/>
          <a:ext cx="0" cy="0"/>
          <a:chOff x="0" y="0"/>
          <a:chExt cx="0" cy="0"/>
        </a:xfrm>
      </p:grpSpPr>
      <p:grpSp>
        <p:nvGrpSpPr>
          <p:cNvPr id="162" name="Google Shape;162;p21"/>
          <p:cNvGrpSpPr/>
          <p:nvPr/>
        </p:nvGrpSpPr>
        <p:grpSpPr>
          <a:xfrm>
            <a:off x="-10" y="3770439"/>
            <a:ext cx="9143997" cy="1371564"/>
            <a:chOff x="-10" y="3735321"/>
            <a:chExt cx="9139427" cy="1408177"/>
          </a:xfrm>
        </p:grpSpPr>
        <p:pic>
          <p:nvPicPr>
            <p:cNvPr id="163" name="Google Shape;163;p21"/>
            <p:cNvPicPr preferRelativeResize="0"/>
            <p:nvPr/>
          </p:nvPicPr>
          <p:blipFill>
            <a:blip r:embed="rId2">
              <a:alphaModFix amt="72000"/>
            </a:blip>
            <a:stretch>
              <a:fillRect/>
            </a:stretch>
          </p:blipFill>
          <p:spPr>
            <a:xfrm>
              <a:off x="-10" y="3735321"/>
              <a:ext cx="3044952" cy="1408177"/>
            </a:xfrm>
            <a:prstGeom prst="rect">
              <a:avLst/>
            </a:prstGeom>
            <a:noFill/>
            <a:ln>
              <a:noFill/>
            </a:ln>
          </p:spPr>
        </p:pic>
        <p:pic>
          <p:nvPicPr>
            <p:cNvPr id="164" name="Google Shape;164;p21"/>
            <p:cNvPicPr preferRelativeResize="0"/>
            <p:nvPr/>
          </p:nvPicPr>
          <p:blipFill rotWithShape="1">
            <a:blip r:embed="rId3">
              <a:alphaModFix amt="72000"/>
            </a:blip>
            <a:srcRect b="139" l="0" r="0" t="139"/>
            <a:stretch/>
          </p:blipFill>
          <p:spPr>
            <a:xfrm>
              <a:off x="3049515" y="3735321"/>
              <a:ext cx="3044952" cy="1408177"/>
            </a:xfrm>
            <a:prstGeom prst="rect">
              <a:avLst/>
            </a:prstGeom>
            <a:noFill/>
            <a:ln>
              <a:noFill/>
            </a:ln>
          </p:spPr>
        </p:pic>
        <p:pic>
          <p:nvPicPr>
            <p:cNvPr id="165" name="Google Shape;165;p21"/>
            <p:cNvPicPr preferRelativeResize="0"/>
            <p:nvPr/>
          </p:nvPicPr>
          <p:blipFill rotWithShape="1">
            <a:blip r:embed="rId4">
              <a:alphaModFix amt="72000"/>
            </a:blip>
            <a:srcRect b="139" l="0" r="0" t="139"/>
            <a:stretch/>
          </p:blipFill>
          <p:spPr>
            <a:xfrm>
              <a:off x="6094465" y="3735321"/>
              <a:ext cx="3044952" cy="1408177"/>
            </a:xfrm>
            <a:prstGeom prst="rect">
              <a:avLst/>
            </a:prstGeom>
            <a:noFill/>
            <a:ln>
              <a:noFill/>
            </a:ln>
          </p:spPr>
        </p:pic>
      </p:grpSp>
      <p:sp>
        <p:nvSpPr>
          <p:cNvPr id="166" name="Google Shape;166;p21"/>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67" name="Google Shape;167;p21"/>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sp>
        <p:nvSpPr>
          <p:cNvPr id="168" name="Google Shape;168;p2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2">
  <p:cSld name="Quote - Violet_1_1_2_1_2">
    <p:bg>
      <p:bgPr>
        <a:solidFill>
          <a:schemeClr val="dk2"/>
        </a:solidFill>
      </p:bgPr>
    </p:bg>
    <p:spTree>
      <p:nvGrpSpPr>
        <p:cNvPr id="169" name="Shape 169"/>
        <p:cNvGrpSpPr/>
        <p:nvPr/>
      </p:nvGrpSpPr>
      <p:grpSpPr>
        <a:xfrm>
          <a:off x="0" y="0"/>
          <a:ext cx="0" cy="0"/>
          <a:chOff x="0" y="0"/>
          <a:chExt cx="0" cy="0"/>
        </a:xfrm>
      </p:grpSpPr>
      <p:sp>
        <p:nvSpPr>
          <p:cNvPr id="170" name="Google Shape;170;p22"/>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71" name="Google Shape;171;p22"/>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sp>
        <p:nvSpPr>
          <p:cNvPr id="172" name="Google Shape;172;p2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pic>
        <p:nvPicPr>
          <p:cNvPr id="173" name="Google Shape;173;p22"/>
          <p:cNvPicPr preferRelativeResize="0"/>
          <p:nvPr/>
        </p:nvPicPr>
        <p:blipFill rotWithShape="1">
          <a:blip r:embed="rId2">
            <a:alphaModFix amt="27000"/>
          </a:blip>
          <a:srcRect b="0" l="21476" r="0" t="0"/>
          <a:stretch/>
        </p:blipFill>
        <p:spPr>
          <a:xfrm flipH="1">
            <a:off x="7048002" y="1780300"/>
            <a:ext cx="2095998" cy="2905999"/>
          </a:xfrm>
          <a:prstGeom prst="rect">
            <a:avLst/>
          </a:prstGeom>
          <a:noFill/>
          <a:ln>
            <a:noFill/>
          </a:ln>
        </p:spPr>
      </p:pic>
      <p:pic>
        <p:nvPicPr>
          <p:cNvPr id="174" name="Google Shape;174;p22"/>
          <p:cNvPicPr preferRelativeResize="0"/>
          <p:nvPr/>
        </p:nvPicPr>
        <p:blipFill rotWithShape="1">
          <a:blip r:embed="rId3">
            <a:alphaModFix/>
          </a:blip>
          <a:srcRect b="0" l="20792" r="0" t="10992"/>
          <a:stretch/>
        </p:blipFill>
        <p:spPr>
          <a:xfrm>
            <a:off x="0" y="0"/>
            <a:ext cx="1320175" cy="161522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4">
  <p:cSld name="Quote - Violet_1_1_2_1_1_1">
    <p:bg>
      <p:bgPr>
        <a:solidFill>
          <a:schemeClr val="dk2"/>
        </a:solidFill>
      </p:bgPr>
    </p:bg>
    <p:spTree>
      <p:nvGrpSpPr>
        <p:cNvPr id="175" name="Shape 175"/>
        <p:cNvGrpSpPr/>
        <p:nvPr/>
      </p:nvGrpSpPr>
      <p:grpSpPr>
        <a:xfrm>
          <a:off x="0" y="0"/>
          <a:ext cx="0" cy="0"/>
          <a:chOff x="0" y="0"/>
          <a:chExt cx="0" cy="0"/>
        </a:xfrm>
      </p:grpSpPr>
      <p:sp>
        <p:nvSpPr>
          <p:cNvPr id="176" name="Google Shape;176;p23"/>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77" name="Google Shape;177;p23"/>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sp>
        <p:nvSpPr>
          <p:cNvPr id="178" name="Google Shape;178;p2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nvGrpSpPr>
          <p:cNvPr id="179" name="Google Shape;179;p23"/>
          <p:cNvGrpSpPr/>
          <p:nvPr/>
        </p:nvGrpSpPr>
        <p:grpSpPr>
          <a:xfrm>
            <a:off x="4" y="1803975"/>
            <a:ext cx="9143996" cy="3339526"/>
            <a:chOff x="4" y="1803975"/>
            <a:chExt cx="9143996" cy="3339526"/>
          </a:xfrm>
        </p:grpSpPr>
        <p:pic>
          <p:nvPicPr>
            <p:cNvPr id="180" name="Google Shape;180;p23"/>
            <p:cNvPicPr preferRelativeResize="0"/>
            <p:nvPr/>
          </p:nvPicPr>
          <p:blipFill rotWithShape="1">
            <a:blip r:embed="rId2">
              <a:alphaModFix amt="57000"/>
            </a:blip>
            <a:srcRect b="34253" l="32605" r="0" t="0"/>
            <a:stretch/>
          </p:blipFill>
          <p:spPr>
            <a:xfrm flipH="1">
              <a:off x="5036874" y="1804050"/>
              <a:ext cx="4107126" cy="3339451"/>
            </a:xfrm>
            <a:prstGeom prst="rect">
              <a:avLst/>
            </a:prstGeom>
            <a:noFill/>
            <a:ln>
              <a:noFill/>
            </a:ln>
          </p:spPr>
        </p:pic>
        <p:pic>
          <p:nvPicPr>
            <p:cNvPr id="181" name="Google Shape;181;p23"/>
            <p:cNvPicPr preferRelativeResize="0"/>
            <p:nvPr/>
          </p:nvPicPr>
          <p:blipFill rotWithShape="1">
            <a:blip r:embed="rId3">
              <a:alphaModFix amt="57000"/>
            </a:blip>
            <a:srcRect b="34258" l="0" r="17498" t="0"/>
            <a:stretch/>
          </p:blipFill>
          <p:spPr>
            <a:xfrm flipH="1">
              <a:off x="4" y="1803975"/>
              <a:ext cx="5027748" cy="3339451"/>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5">
  <p:cSld name="Quote - Violet_1_1_2_1_1_1_1">
    <p:bg>
      <p:bgPr>
        <a:solidFill>
          <a:schemeClr val="dk2"/>
        </a:solidFill>
      </p:bgPr>
    </p:bg>
    <p:spTree>
      <p:nvGrpSpPr>
        <p:cNvPr id="182" name="Shape 182"/>
        <p:cNvGrpSpPr/>
        <p:nvPr/>
      </p:nvGrpSpPr>
      <p:grpSpPr>
        <a:xfrm>
          <a:off x="0" y="0"/>
          <a:ext cx="0" cy="0"/>
          <a:chOff x="0" y="0"/>
          <a:chExt cx="0" cy="0"/>
        </a:xfrm>
      </p:grpSpPr>
      <p:sp>
        <p:nvSpPr>
          <p:cNvPr id="183" name="Google Shape;183;p24"/>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rtl="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rtl="0">
              <a:lnSpc>
                <a:spcPct val="74000"/>
              </a:lnSpc>
              <a:spcBef>
                <a:spcPts val="10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84" name="Google Shape;184;p24"/>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sp>
        <p:nvSpPr>
          <p:cNvPr id="185" name="Google Shape;185;p2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nvGrpSpPr>
          <p:cNvPr id="186" name="Google Shape;186;p24"/>
          <p:cNvGrpSpPr/>
          <p:nvPr/>
        </p:nvGrpSpPr>
        <p:grpSpPr>
          <a:xfrm rot="-5400000">
            <a:off x="5223451" y="1196298"/>
            <a:ext cx="5164226" cy="2747927"/>
            <a:chOff x="1155183" y="3814094"/>
            <a:chExt cx="3118306" cy="1659276"/>
          </a:xfrm>
        </p:grpSpPr>
        <p:pic>
          <p:nvPicPr>
            <p:cNvPr id="187" name="Google Shape;187;p24"/>
            <p:cNvPicPr preferRelativeResize="0"/>
            <p:nvPr/>
          </p:nvPicPr>
          <p:blipFill rotWithShape="1">
            <a:blip r:embed="rId2">
              <a:alphaModFix amt="58000"/>
            </a:blip>
            <a:srcRect b="10228" l="37919" r="0" t="24705"/>
            <a:stretch/>
          </p:blipFill>
          <p:spPr>
            <a:xfrm>
              <a:off x="1155183" y="3814094"/>
              <a:ext cx="1891297" cy="1652133"/>
            </a:xfrm>
            <a:prstGeom prst="rect">
              <a:avLst/>
            </a:prstGeom>
            <a:noFill/>
            <a:ln>
              <a:noFill/>
            </a:ln>
          </p:spPr>
        </p:pic>
        <p:pic>
          <p:nvPicPr>
            <p:cNvPr id="188" name="Google Shape;188;p24"/>
            <p:cNvPicPr preferRelativeResize="0"/>
            <p:nvPr/>
          </p:nvPicPr>
          <p:blipFill rotWithShape="1">
            <a:blip r:embed="rId3">
              <a:alphaModFix amt="58000"/>
            </a:blip>
            <a:srcRect b="9950" l="0" r="59873" t="25270"/>
            <a:stretch/>
          </p:blipFill>
          <p:spPr>
            <a:xfrm>
              <a:off x="3051053" y="3828390"/>
              <a:ext cx="1222436" cy="1644980"/>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2-Line Title">
  <p:cSld name="Multi-use layout_2">
    <p:spTree>
      <p:nvGrpSpPr>
        <p:cNvPr id="189" name="Shape 189"/>
        <p:cNvGrpSpPr/>
        <p:nvPr/>
      </p:nvGrpSpPr>
      <p:grpSpPr>
        <a:xfrm>
          <a:off x="0" y="0"/>
          <a:ext cx="0" cy="0"/>
          <a:chOff x="0" y="0"/>
          <a:chExt cx="0" cy="0"/>
        </a:xfrm>
      </p:grpSpPr>
      <p:sp>
        <p:nvSpPr>
          <p:cNvPr id="190" name="Google Shape;190;p25"/>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91" name="Google Shape;191;p2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92" name="Google Shape;192;p25"/>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93" name="Google Shape;193;p25"/>
          <p:cNvSpPr txBox="1"/>
          <p:nvPr>
            <p:ph idx="1" type="subTitle"/>
          </p:nvPr>
        </p:nvSpPr>
        <p:spPr>
          <a:xfrm>
            <a:off x="365760" y="1122367"/>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94" name="Google Shape;194;p25"/>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5" name="Google Shape;195;p2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
        <p:nvSpPr>
          <p:cNvPr id="196" name="Google Shape;196;p25"/>
          <p:cNvSpPr/>
          <p:nvPr/>
        </p:nvSpPr>
        <p:spPr>
          <a:xfrm>
            <a:off x="0" y="343500"/>
            <a:ext cx="137100" cy="7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1">
  <p:cSld name="Multi-use layout_1">
    <p:spTree>
      <p:nvGrpSpPr>
        <p:cNvPr id="197" name="Shape 197"/>
        <p:cNvGrpSpPr/>
        <p:nvPr/>
      </p:nvGrpSpPr>
      <p:grpSpPr>
        <a:xfrm>
          <a:off x="0" y="0"/>
          <a:ext cx="0" cy="0"/>
          <a:chOff x="0" y="0"/>
          <a:chExt cx="0" cy="0"/>
        </a:xfrm>
      </p:grpSpPr>
      <p:grpSp>
        <p:nvGrpSpPr>
          <p:cNvPr id="198" name="Google Shape;198;p26"/>
          <p:cNvGrpSpPr/>
          <p:nvPr/>
        </p:nvGrpSpPr>
        <p:grpSpPr>
          <a:xfrm>
            <a:off x="3" y="3761952"/>
            <a:ext cx="9143997" cy="1371564"/>
            <a:chOff x="-10" y="3735321"/>
            <a:chExt cx="9139427" cy="1408177"/>
          </a:xfrm>
        </p:grpSpPr>
        <p:pic>
          <p:nvPicPr>
            <p:cNvPr id="199" name="Google Shape;199;p26"/>
            <p:cNvPicPr preferRelativeResize="0"/>
            <p:nvPr/>
          </p:nvPicPr>
          <p:blipFill rotWithShape="1">
            <a:blip r:embed="rId2">
              <a:alphaModFix amt="29000"/>
            </a:blip>
            <a:srcRect b="139" l="0" r="0" t="139"/>
            <a:stretch/>
          </p:blipFill>
          <p:spPr>
            <a:xfrm>
              <a:off x="-10" y="3735321"/>
              <a:ext cx="3044952" cy="1408177"/>
            </a:xfrm>
            <a:prstGeom prst="rect">
              <a:avLst/>
            </a:prstGeom>
            <a:noFill/>
            <a:ln>
              <a:noFill/>
            </a:ln>
          </p:spPr>
        </p:pic>
        <p:pic>
          <p:nvPicPr>
            <p:cNvPr id="200" name="Google Shape;200;p26"/>
            <p:cNvPicPr preferRelativeResize="0"/>
            <p:nvPr/>
          </p:nvPicPr>
          <p:blipFill rotWithShape="1">
            <a:blip r:embed="rId3">
              <a:alphaModFix amt="29000"/>
            </a:blip>
            <a:srcRect b="139" l="0" r="0" t="139"/>
            <a:stretch/>
          </p:blipFill>
          <p:spPr>
            <a:xfrm>
              <a:off x="3049515" y="3735321"/>
              <a:ext cx="3044952" cy="1408177"/>
            </a:xfrm>
            <a:prstGeom prst="rect">
              <a:avLst/>
            </a:prstGeom>
            <a:noFill/>
            <a:ln>
              <a:noFill/>
            </a:ln>
          </p:spPr>
        </p:pic>
        <p:pic>
          <p:nvPicPr>
            <p:cNvPr id="201" name="Google Shape;201;p26"/>
            <p:cNvPicPr preferRelativeResize="0"/>
            <p:nvPr/>
          </p:nvPicPr>
          <p:blipFill rotWithShape="1">
            <a:blip r:embed="rId4">
              <a:alphaModFix amt="29000"/>
            </a:blip>
            <a:srcRect b="139" l="0" r="0" t="139"/>
            <a:stretch/>
          </p:blipFill>
          <p:spPr>
            <a:xfrm>
              <a:off x="6094465" y="3735321"/>
              <a:ext cx="3044952" cy="1408177"/>
            </a:xfrm>
            <a:prstGeom prst="rect">
              <a:avLst/>
            </a:prstGeom>
            <a:noFill/>
            <a:ln>
              <a:noFill/>
            </a:ln>
          </p:spPr>
        </p:pic>
      </p:grpSp>
      <p:sp>
        <p:nvSpPr>
          <p:cNvPr id="202" name="Google Shape;202;p26"/>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03" name="Google Shape;203;p2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04" name="Google Shape;204;p26"/>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205" name="Google Shape;205;p26"/>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206" name="Google Shape;206;p26"/>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7" name="Google Shape;207;p26"/>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
        <p:nvSpPr>
          <p:cNvPr id="208" name="Google Shape;208;p26"/>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2">
  <p:cSld name="Multi-use layout_1_1">
    <p:spTree>
      <p:nvGrpSpPr>
        <p:cNvPr id="209" name="Shape 209"/>
        <p:cNvGrpSpPr/>
        <p:nvPr/>
      </p:nvGrpSpPr>
      <p:grpSpPr>
        <a:xfrm>
          <a:off x="0" y="0"/>
          <a:ext cx="0" cy="0"/>
          <a:chOff x="0" y="0"/>
          <a:chExt cx="0" cy="0"/>
        </a:xfrm>
      </p:grpSpPr>
      <p:grpSp>
        <p:nvGrpSpPr>
          <p:cNvPr id="210" name="Google Shape;210;p27"/>
          <p:cNvGrpSpPr/>
          <p:nvPr/>
        </p:nvGrpSpPr>
        <p:grpSpPr>
          <a:xfrm>
            <a:off x="0" y="4370576"/>
            <a:ext cx="9144001" cy="772925"/>
            <a:chOff x="0" y="4370576"/>
            <a:chExt cx="9144001" cy="772925"/>
          </a:xfrm>
        </p:grpSpPr>
        <p:pic>
          <p:nvPicPr>
            <p:cNvPr id="211" name="Google Shape;211;p27"/>
            <p:cNvPicPr preferRelativeResize="0"/>
            <p:nvPr/>
          </p:nvPicPr>
          <p:blipFill rotWithShape="1">
            <a:blip r:embed="rId2">
              <a:alphaModFix amt="29000"/>
            </a:blip>
            <a:srcRect b="43663" l="0" r="0" t="140"/>
            <a:stretch/>
          </p:blipFill>
          <p:spPr>
            <a:xfrm>
              <a:off x="0" y="4370576"/>
              <a:ext cx="3046476" cy="772925"/>
            </a:xfrm>
            <a:prstGeom prst="rect">
              <a:avLst/>
            </a:prstGeom>
            <a:noFill/>
            <a:ln>
              <a:noFill/>
            </a:ln>
          </p:spPr>
        </p:pic>
        <p:pic>
          <p:nvPicPr>
            <p:cNvPr id="212" name="Google Shape;212;p27"/>
            <p:cNvPicPr preferRelativeResize="0"/>
            <p:nvPr/>
          </p:nvPicPr>
          <p:blipFill rotWithShape="1">
            <a:blip r:embed="rId3">
              <a:alphaModFix amt="29000"/>
            </a:blip>
            <a:srcRect b="43663" l="0" r="0" t="140"/>
            <a:stretch/>
          </p:blipFill>
          <p:spPr>
            <a:xfrm>
              <a:off x="3051050" y="4370576"/>
              <a:ext cx="3046476" cy="772925"/>
            </a:xfrm>
            <a:prstGeom prst="rect">
              <a:avLst/>
            </a:prstGeom>
            <a:noFill/>
            <a:ln>
              <a:noFill/>
            </a:ln>
          </p:spPr>
        </p:pic>
        <p:pic>
          <p:nvPicPr>
            <p:cNvPr id="213" name="Google Shape;213;p27"/>
            <p:cNvPicPr preferRelativeResize="0"/>
            <p:nvPr/>
          </p:nvPicPr>
          <p:blipFill rotWithShape="1">
            <a:blip r:embed="rId4">
              <a:alphaModFix amt="29000"/>
            </a:blip>
            <a:srcRect b="43663" l="0" r="0" t="140"/>
            <a:stretch/>
          </p:blipFill>
          <p:spPr>
            <a:xfrm>
              <a:off x="6097525" y="4370576"/>
              <a:ext cx="3046476" cy="772925"/>
            </a:xfrm>
            <a:prstGeom prst="rect">
              <a:avLst/>
            </a:prstGeom>
            <a:noFill/>
            <a:ln>
              <a:noFill/>
            </a:ln>
          </p:spPr>
        </p:pic>
      </p:grpSp>
      <p:sp>
        <p:nvSpPr>
          <p:cNvPr id="214" name="Google Shape;214;p27"/>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2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16" name="Google Shape;216;p27"/>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217" name="Google Shape;217;p27"/>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218" name="Google Shape;218;p27"/>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9" name="Google Shape;219;p2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
        <p:nvSpPr>
          <p:cNvPr id="220" name="Google Shape;220;p27"/>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Arrows">
  <p:cSld name="Multi-use layout_1_1_1">
    <p:spTree>
      <p:nvGrpSpPr>
        <p:cNvPr id="221" name="Shape 221"/>
        <p:cNvGrpSpPr/>
        <p:nvPr/>
      </p:nvGrpSpPr>
      <p:grpSpPr>
        <a:xfrm>
          <a:off x="0" y="0"/>
          <a:ext cx="0" cy="0"/>
          <a:chOff x="0" y="0"/>
          <a:chExt cx="0" cy="0"/>
        </a:xfrm>
      </p:grpSpPr>
      <p:pic>
        <p:nvPicPr>
          <p:cNvPr id="222" name="Google Shape;222;p28"/>
          <p:cNvPicPr preferRelativeResize="0"/>
          <p:nvPr/>
        </p:nvPicPr>
        <p:blipFill rotWithShape="1">
          <a:blip r:embed="rId2">
            <a:alphaModFix/>
          </a:blip>
          <a:srcRect b="0" l="22839" r="0" t="0"/>
          <a:stretch/>
        </p:blipFill>
        <p:spPr>
          <a:xfrm flipH="1">
            <a:off x="7782375" y="2935675"/>
            <a:ext cx="1368150" cy="1931223"/>
          </a:xfrm>
          <a:prstGeom prst="rect">
            <a:avLst/>
          </a:prstGeom>
          <a:noFill/>
          <a:ln>
            <a:noFill/>
          </a:ln>
        </p:spPr>
      </p:pic>
      <p:sp>
        <p:nvSpPr>
          <p:cNvPr id="223" name="Google Shape;223;p28"/>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2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25" name="Google Shape;225;p28"/>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226" name="Google Shape;226;p28"/>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227" name="Google Shape;227;p28"/>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8" name="Google Shape;228;p28"/>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
        <p:nvSpPr>
          <p:cNvPr id="229" name="Google Shape;229;p28"/>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1">
  <p:cSld name="Split Layout_1">
    <p:spTree>
      <p:nvGrpSpPr>
        <p:cNvPr id="230" name="Shape 230"/>
        <p:cNvGrpSpPr/>
        <p:nvPr/>
      </p:nvGrpSpPr>
      <p:grpSpPr>
        <a:xfrm>
          <a:off x="0" y="0"/>
          <a:ext cx="0" cy="0"/>
          <a:chOff x="0" y="0"/>
          <a:chExt cx="0" cy="0"/>
        </a:xfrm>
      </p:grpSpPr>
      <p:sp>
        <p:nvSpPr>
          <p:cNvPr id="231" name="Google Shape;231;p29"/>
          <p:cNvSpPr/>
          <p:nvPr/>
        </p:nvSpPr>
        <p:spPr>
          <a:xfrm>
            <a:off x="4572000" y="0"/>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Lato"/>
              <a:ea typeface="Lato"/>
              <a:cs typeface="Lato"/>
              <a:sym typeface="Lato"/>
            </a:endParaRPr>
          </a:p>
        </p:txBody>
      </p:sp>
      <p:sp>
        <p:nvSpPr>
          <p:cNvPr id="232" name="Google Shape;232;p29"/>
          <p:cNvSpPr/>
          <p:nvPr/>
        </p:nvSpPr>
        <p:spPr>
          <a:xfrm>
            <a:off x="6024563" y="257175"/>
            <a:ext cx="1488103" cy="159186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233" name="Google Shape;233;p29"/>
          <p:cNvSpPr/>
          <p:nvPr/>
        </p:nvSpPr>
        <p:spPr>
          <a:xfrm>
            <a:off x="4574381" y="2416970"/>
            <a:ext cx="3186406" cy="2726531"/>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34" name="Google Shape;234;p29"/>
          <p:cNvSpPr/>
          <p:nvPr/>
        </p:nvSpPr>
        <p:spPr>
          <a:xfrm>
            <a:off x="7184151" y="634350"/>
            <a:ext cx="1959849" cy="2806348"/>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35" name="Google Shape;235;p29"/>
          <p:cNvSpPr/>
          <p:nvPr/>
        </p:nvSpPr>
        <p:spPr>
          <a:xfrm>
            <a:off x="6491288" y="2753536"/>
            <a:ext cx="1576390" cy="168630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236" name="Google Shape;236;p29"/>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37" name="Google Shape;237;p29"/>
          <p:cNvSpPr txBox="1"/>
          <p:nvPr>
            <p:ph idx="1" type="body"/>
          </p:nvPr>
        </p:nvSpPr>
        <p:spPr>
          <a:xfrm>
            <a:off x="365750" y="634350"/>
            <a:ext cx="3827400" cy="294900"/>
          </a:xfrm>
          <a:prstGeom prst="rect">
            <a:avLst/>
          </a:prstGeom>
          <a:noFill/>
          <a:ln>
            <a:noFill/>
          </a:ln>
        </p:spPr>
        <p:txBody>
          <a:bodyPr anchorCtr="0" anchor="t" bIns="91425" lIns="91425" spcFirstLastPara="1" rIns="91425" wrap="square" tIns="91425">
            <a:spAutoFit/>
          </a:bodyPr>
          <a:lstStyle>
            <a:lvl1pPr indent="-228600" lvl="0" marL="457200" rtl="0" algn="l">
              <a:lnSpc>
                <a:spcPct val="105000"/>
              </a:lnSpc>
              <a:spcBef>
                <a:spcPts val="0"/>
              </a:spcBef>
              <a:spcAft>
                <a:spcPts val="0"/>
              </a:spcAft>
              <a:buClr>
                <a:srgbClr val="5B5B5B"/>
              </a:buClr>
              <a:buSzPts val="1600"/>
              <a:buNone/>
              <a:defRPr sz="1600">
                <a:solidFill>
                  <a:srgbClr val="5B5B5B"/>
                </a:solidFill>
              </a:defRPr>
            </a:lvl1pPr>
            <a:lvl2pPr indent="-342900" lvl="1" marL="914400" rtl="0" algn="l">
              <a:lnSpc>
                <a:spcPct val="105000"/>
              </a:lnSpc>
              <a:spcBef>
                <a:spcPts val="1000"/>
              </a:spcBef>
              <a:spcAft>
                <a:spcPts val="0"/>
              </a:spcAft>
              <a:buClr>
                <a:srgbClr val="5B5B5B"/>
              </a:buClr>
              <a:buSzPts val="1800"/>
              <a:buChar char="•"/>
              <a:defRPr>
                <a:solidFill>
                  <a:srgbClr val="5B5B5B"/>
                </a:solidFill>
              </a:defRPr>
            </a:lvl2pPr>
            <a:lvl3pPr indent="-342900" lvl="2" marL="1371600" rtl="0" algn="l">
              <a:lnSpc>
                <a:spcPct val="105000"/>
              </a:lnSpc>
              <a:spcBef>
                <a:spcPts val="1000"/>
              </a:spcBef>
              <a:spcAft>
                <a:spcPts val="0"/>
              </a:spcAft>
              <a:buClr>
                <a:srgbClr val="5B5B5B"/>
              </a:buClr>
              <a:buSzPts val="1800"/>
              <a:buChar char="•"/>
              <a:defRPr>
                <a:solidFill>
                  <a:srgbClr val="5B5B5B"/>
                </a:solidFill>
              </a:defRPr>
            </a:lvl3pPr>
            <a:lvl4pPr indent="-342900" lvl="3" marL="1828800" rtl="0" algn="l">
              <a:lnSpc>
                <a:spcPct val="105000"/>
              </a:lnSpc>
              <a:spcBef>
                <a:spcPts val="1000"/>
              </a:spcBef>
              <a:spcAft>
                <a:spcPts val="0"/>
              </a:spcAft>
              <a:buClr>
                <a:srgbClr val="5B5B5B"/>
              </a:buClr>
              <a:buSzPts val="1800"/>
              <a:buChar char="•"/>
              <a:defRPr>
                <a:solidFill>
                  <a:srgbClr val="5B5B5B"/>
                </a:solidFill>
              </a:defRPr>
            </a:lvl4pPr>
            <a:lvl5pPr indent="-342900" lvl="4" marL="2286000" rtl="0" algn="l">
              <a:lnSpc>
                <a:spcPct val="105000"/>
              </a:lnSpc>
              <a:spcBef>
                <a:spcPts val="1000"/>
              </a:spcBef>
              <a:spcAft>
                <a:spcPts val="0"/>
              </a:spcAft>
              <a:buClr>
                <a:srgbClr val="5B5B5B"/>
              </a:buClr>
              <a:buSzPts val="1800"/>
              <a:buChar char="•"/>
              <a:defRPr>
                <a:solidFill>
                  <a:srgbClr val="5B5B5B"/>
                </a:solidFill>
              </a:defRPr>
            </a:lvl5pPr>
            <a:lvl6pPr indent="-342900" lvl="5" marL="2743200" rtl="0" algn="l">
              <a:lnSpc>
                <a:spcPct val="105000"/>
              </a:lnSpc>
              <a:spcBef>
                <a:spcPts val="1000"/>
              </a:spcBef>
              <a:spcAft>
                <a:spcPts val="0"/>
              </a:spcAft>
              <a:buClr>
                <a:srgbClr val="5B5B5B"/>
              </a:buClr>
              <a:buSzPts val="1800"/>
              <a:buChar char="•"/>
              <a:defRPr>
                <a:solidFill>
                  <a:srgbClr val="5B5B5B"/>
                </a:solidFill>
              </a:defRPr>
            </a:lvl6pPr>
            <a:lvl7pPr indent="-342900" lvl="6" marL="3200400" rtl="0" algn="l">
              <a:lnSpc>
                <a:spcPct val="105000"/>
              </a:lnSpc>
              <a:spcBef>
                <a:spcPts val="1000"/>
              </a:spcBef>
              <a:spcAft>
                <a:spcPts val="0"/>
              </a:spcAft>
              <a:buClr>
                <a:srgbClr val="5B5B5B"/>
              </a:buClr>
              <a:buSzPts val="1800"/>
              <a:buChar char="•"/>
              <a:defRPr>
                <a:solidFill>
                  <a:srgbClr val="5B5B5B"/>
                </a:solidFill>
              </a:defRPr>
            </a:lvl7pPr>
            <a:lvl8pPr indent="-342900" lvl="7" marL="3657600" rtl="0" algn="l">
              <a:lnSpc>
                <a:spcPct val="105000"/>
              </a:lnSpc>
              <a:spcBef>
                <a:spcPts val="1000"/>
              </a:spcBef>
              <a:spcAft>
                <a:spcPts val="0"/>
              </a:spcAft>
              <a:buClr>
                <a:srgbClr val="5B5B5B"/>
              </a:buClr>
              <a:buSzPts val="1800"/>
              <a:buChar char="•"/>
              <a:defRPr>
                <a:solidFill>
                  <a:srgbClr val="5B5B5B"/>
                </a:solidFill>
              </a:defRPr>
            </a:lvl8pPr>
            <a:lvl9pPr indent="-342900" lvl="8" marL="4114800" rtl="0" algn="l">
              <a:lnSpc>
                <a:spcPct val="105000"/>
              </a:lnSpc>
              <a:spcBef>
                <a:spcPts val="1000"/>
              </a:spcBef>
              <a:spcAft>
                <a:spcPts val="1000"/>
              </a:spcAft>
              <a:buClr>
                <a:srgbClr val="5B5B5B"/>
              </a:buClr>
              <a:buSzPts val="1800"/>
              <a:buChar char="•"/>
              <a:defRPr>
                <a:solidFill>
                  <a:srgbClr val="5B5B5B"/>
                </a:solidFill>
              </a:defRPr>
            </a:lvl9pPr>
          </a:lstStyle>
          <a:p/>
        </p:txBody>
      </p:sp>
      <p:sp>
        <p:nvSpPr>
          <p:cNvPr id="238" name="Google Shape;238;p29"/>
          <p:cNvSpPr txBox="1"/>
          <p:nvPr>
            <p:ph type="title"/>
          </p:nvPr>
        </p:nvSpPr>
        <p:spPr>
          <a:xfrm>
            <a:off x="365755" y="228600"/>
            <a:ext cx="39789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239" name="Google Shape;239;p29"/>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40" name="Google Shape;240;p2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41" name="Google Shape;241;p29"/>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pic>
        <p:nvPicPr>
          <p:cNvPr id="242" name="Google Shape;242;p29"/>
          <p:cNvPicPr preferRelativeResize="0"/>
          <p:nvPr/>
        </p:nvPicPr>
        <p:blipFill rotWithShape="1">
          <a:blip r:embed="rId2">
            <a:alphaModFix/>
          </a:blip>
          <a:srcRect b="9584" l="13584" r="0" t="0"/>
          <a:stretch/>
        </p:blipFill>
        <p:spPr>
          <a:xfrm>
            <a:off x="4572000" y="3214250"/>
            <a:ext cx="1693648" cy="1929252"/>
          </a:xfrm>
          <a:prstGeom prst="rect">
            <a:avLst/>
          </a:prstGeom>
          <a:noFill/>
          <a:ln>
            <a:noFill/>
          </a:ln>
        </p:spPr>
      </p:pic>
      <p:sp>
        <p:nvSpPr>
          <p:cNvPr id="243" name="Google Shape;243;p29"/>
          <p:cNvSpPr/>
          <p:nvPr/>
        </p:nvSpPr>
        <p:spPr>
          <a:xfrm>
            <a:off x="8067676" y="228601"/>
            <a:ext cx="1077917" cy="1543491"/>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44" name="Google Shape;244;p29"/>
          <p:cNvSpPr txBox="1"/>
          <p:nvPr>
            <p:ph idx="2" type="body"/>
          </p:nvPr>
        </p:nvSpPr>
        <p:spPr>
          <a:xfrm>
            <a:off x="4937760" y="1280150"/>
            <a:ext cx="3566400" cy="3406200"/>
          </a:xfrm>
          <a:prstGeom prst="rect">
            <a:avLst/>
          </a:prstGeom>
          <a:noFill/>
          <a:ln>
            <a:noFill/>
          </a:ln>
        </p:spPr>
        <p:txBody>
          <a:bodyPr anchorCtr="0" anchor="t" bIns="91425" lIns="91425" spcFirstLastPara="1" rIns="91425" wrap="square" tIns="91425">
            <a:spAutoFit/>
          </a:bodyPr>
          <a:lstStyle>
            <a:lvl1pPr indent="-342900" lvl="0" marL="457200" marR="0" rtl="0" algn="l">
              <a:lnSpc>
                <a:spcPct val="115000"/>
              </a:lnSpc>
              <a:spcBef>
                <a:spcPts val="0"/>
              </a:spcBef>
              <a:spcAft>
                <a:spcPts val="0"/>
              </a:spcAft>
              <a:buSzPts val="1800"/>
              <a:buChar char="•"/>
              <a:defRPr i="0" sz="1800" u="none" cap="none" strike="noStrike">
                <a:solidFill>
                  <a:schemeClr val="lt1"/>
                </a:solidFill>
              </a:defRPr>
            </a:lvl1pPr>
            <a:lvl2pPr indent="-342900" lvl="1" marL="914400" marR="0" rtl="0" algn="l">
              <a:lnSpc>
                <a:spcPct val="115000"/>
              </a:lnSpc>
              <a:spcBef>
                <a:spcPts val="1000"/>
              </a:spcBef>
              <a:spcAft>
                <a:spcPts val="0"/>
              </a:spcAft>
              <a:buSzPts val="1800"/>
              <a:buChar char="•"/>
              <a:defRPr i="0" sz="1800" u="none" cap="none" strike="noStrike">
                <a:solidFill>
                  <a:schemeClr val="lt1"/>
                </a:solidFill>
              </a:defRPr>
            </a:lvl2pPr>
            <a:lvl3pPr indent="-317500" lvl="2" marL="1371600" marR="0" rtl="0" algn="l">
              <a:lnSpc>
                <a:spcPct val="115000"/>
              </a:lnSpc>
              <a:spcBef>
                <a:spcPts val="1000"/>
              </a:spcBef>
              <a:spcAft>
                <a:spcPts val="0"/>
              </a:spcAft>
              <a:buSzPts val="1400"/>
              <a:buChar char="•"/>
              <a:defRPr i="0" u="none" cap="none" strike="noStrike">
                <a:solidFill>
                  <a:schemeClr val="lt1"/>
                </a:solidFill>
              </a:defRPr>
            </a:lvl3pPr>
            <a:lvl4pPr indent="-317500" lvl="3" marL="1828800" marR="0" rtl="0" algn="l">
              <a:lnSpc>
                <a:spcPct val="115000"/>
              </a:lnSpc>
              <a:spcBef>
                <a:spcPts val="1000"/>
              </a:spcBef>
              <a:spcAft>
                <a:spcPts val="0"/>
              </a:spcAft>
              <a:buSzPts val="1400"/>
              <a:buChar char="•"/>
              <a:defRPr i="0" u="none" cap="none" strike="noStrike">
                <a:solidFill>
                  <a:schemeClr val="lt1"/>
                </a:solidFill>
              </a:defRPr>
            </a:lvl4pPr>
            <a:lvl5pPr indent="-317500" lvl="4" marL="2286000" marR="0" rtl="0" algn="l">
              <a:lnSpc>
                <a:spcPct val="115000"/>
              </a:lnSpc>
              <a:spcBef>
                <a:spcPts val="1000"/>
              </a:spcBef>
              <a:spcAft>
                <a:spcPts val="0"/>
              </a:spcAft>
              <a:buSzPts val="1400"/>
              <a:buChar char="•"/>
              <a:defRPr i="0" u="none" cap="none" strike="noStrike">
                <a:solidFill>
                  <a:schemeClr val="lt1"/>
                </a:solidFill>
              </a:defRPr>
            </a:lvl5pPr>
            <a:lvl6pPr indent="-317500" lvl="5" marL="2743200" marR="0" rtl="0" algn="l">
              <a:lnSpc>
                <a:spcPct val="115000"/>
              </a:lnSpc>
              <a:spcBef>
                <a:spcPts val="1000"/>
              </a:spcBef>
              <a:spcAft>
                <a:spcPts val="0"/>
              </a:spcAft>
              <a:buSzPts val="1400"/>
              <a:buChar char="•"/>
              <a:defRPr i="0" u="none" cap="none" strike="noStrike">
                <a:solidFill>
                  <a:schemeClr val="lt1"/>
                </a:solidFill>
              </a:defRPr>
            </a:lvl6pPr>
            <a:lvl7pPr indent="-317500" lvl="6" marL="3200400" marR="0" rtl="0" algn="l">
              <a:lnSpc>
                <a:spcPct val="115000"/>
              </a:lnSpc>
              <a:spcBef>
                <a:spcPts val="1000"/>
              </a:spcBef>
              <a:spcAft>
                <a:spcPts val="0"/>
              </a:spcAft>
              <a:buSzPts val="1400"/>
              <a:buChar char="•"/>
              <a:defRPr i="0" u="none" cap="none" strike="noStrike">
                <a:solidFill>
                  <a:schemeClr val="lt1"/>
                </a:solidFill>
              </a:defRPr>
            </a:lvl7pPr>
            <a:lvl8pPr indent="-317500" lvl="7" marL="3657600" marR="0" rtl="0" algn="l">
              <a:lnSpc>
                <a:spcPct val="115000"/>
              </a:lnSpc>
              <a:spcBef>
                <a:spcPts val="1000"/>
              </a:spcBef>
              <a:spcAft>
                <a:spcPts val="0"/>
              </a:spcAft>
              <a:buSzPts val="1400"/>
              <a:buChar char="•"/>
              <a:defRPr i="0" u="none" cap="none" strike="noStrike">
                <a:solidFill>
                  <a:schemeClr val="lt1"/>
                </a:solidFill>
              </a:defRPr>
            </a:lvl8pPr>
            <a:lvl9pPr indent="-317500" lvl="8" marL="4114800" marR="0" rtl="0" algn="l">
              <a:lnSpc>
                <a:spcPct val="115000"/>
              </a:lnSpc>
              <a:spcBef>
                <a:spcPts val="1000"/>
              </a:spcBef>
              <a:spcAft>
                <a:spcPts val="1000"/>
              </a:spcAft>
              <a:buSzPts val="1400"/>
              <a:buChar char="•"/>
              <a:defRPr i="0" u="none" cap="none" strike="noStrike">
                <a:solidFill>
                  <a:schemeClr val="lt1"/>
                </a:solidFill>
              </a:defRPr>
            </a:lvl9pPr>
          </a:lstStyle>
          <a:p/>
        </p:txBody>
      </p:sp>
      <p:sp>
        <p:nvSpPr>
          <p:cNvPr id="245" name="Google Shape;245;p29"/>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lue w/ Photo">
  <p:cSld name="Quote - Violet_1_1_1_2">
    <p:bg>
      <p:bgPr>
        <a:solidFill>
          <a:schemeClr val="dk2"/>
        </a:solidFill>
      </p:bgPr>
    </p:bg>
    <p:spTree>
      <p:nvGrpSpPr>
        <p:cNvPr id="246" name="Shape 246"/>
        <p:cNvGrpSpPr/>
        <p:nvPr/>
      </p:nvGrpSpPr>
      <p:grpSpPr>
        <a:xfrm>
          <a:off x="0" y="0"/>
          <a:ext cx="0" cy="0"/>
          <a:chOff x="0" y="0"/>
          <a:chExt cx="0" cy="0"/>
        </a:xfrm>
      </p:grpSpPr>
      <p:sp>
        <p:nvSpPr>
          <p:cNvPr id="247" name="Google Shape;247;p30"/>
          <p:cNvSpPr txBox="1"/>
          <p:nvPr>
            <p:ph idx="1" type="body"/>
          </p:nvPr>
        </p:nvSpPr>
        <p:spPr>
          <a:xfrm>
            <a:off x="365750" y="1331975"/>
            <a:ext cx="60765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200"/>
              <a:buNone/>
              <a:defRPr sz="4200" cap="none">
                <a:solidFill>
                  <a:schemeClr val="lt1"/>
                </a:solidFil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248" name="Google Shape;248;p30"/>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sp>
        <p:nvSpPr>
          <p:cNvPr id="249" name="Google Shape;249;p3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50" name="Google Shape;250;p30"/>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251" name="Google Shape;251;p30"/>
          <p:cNvGrpSpPr/>
          <p:nvPr/>
        </p:nvGrpSpPr>
        <p:grpSpPr>
          <a:xfrm>
            <a:off x="457209" y="474129"/>
            <a:ext cx="1177786" cy="857849"/>
            <a:chOff x="865451" y="2114550"/>
            <a:chExt cx="3399093" cy="2475755"/>
          </a:xfrm>
        </p:grpSpPr>
        <p:sp>
          <p:nvSpPr>
            <p:cNvPr id="252" name="Google Shape;252;p30"/>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3" name="Google Shape;253;p30"/>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54" name="Google Shape;254;p30"/>
          <p:cNvSpPr txBox="1"/>
          <p:nvPr>
            <p:ph idx="2" type="subTitle"/>
          </p:nvPr>
        </p:nvSpPr>
        <p:spPr>
          <a:xfrm>
            <a:off x="3017525" y="3999997"/>
            <a:ext cx="4206300" cy="686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600"/>
              <a:buNone/>
              <a:defRPr b="1" sz="1600">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Layout">
  <p:cSld name="One Column Layout_1">
    <p:spTree>
      <p:nvGrpSpPr>
        <p:cNvPr id="23" name="Shape 23"/>
        <p:cNvGrpSpPr/>
        <p:nvPr/>
      </p:nvGrpSpPr>
      <p:grpSpPr>
        <a:xfrm>
          <a:off x="0" y="0"/>
          <a:ext cx="0" cy="0"/>
          <a:chOff x="0" y="0"/>
          <a:chExt cx="0" cy="0"/>
        </a:xfrm>
      </p:grpSpPr>
      <p:sp>
        <p:nvSpPr>
          <p:cNvPr id="24" name="Google Shape;24;p4"/>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25" name="Google Shape;25;p4"/>
          <p:cNvSpPr txBox="1"/>
          <p:nvPr>
            <p:ph idx="1" type="body"/>
          </p:nvPr>
        </p:nvSpPr>
        <p:spPr>
          <a:xfrm>
            <a:off x="365750" y="1371600"/>
            <a:ext cx="4160400" cy="3314700"/>
          </a:xfrm>
          <a:prstGeom prst="rect">
            <a:avLst/>
          </a:prstGeom>
        </p:spPr>
        <p:txBody>
          <a:bodyPr anchorCtr="0" anchor="t" bIns="91425" lIns="91425" spcFirstLastPara="1" rIns="91425" wrap="square" tIns="91425">
            <a:spAutoFit/>
          </a:bodyPr>
          <a:lstStyle>
            <a:lvl1pPr indent="-342900" lvl="0" marL="457200">
              <a:spcBef>
                <a:spcPts val="0"/>
              </a:spcBef>
              <a:spcAft>
                <a:spcPts val="0"/>
              </a:spcAft>
              <a:buSzPts val="1800"/>
              <a:buChar char="•"/>
              <a:defRPr/>
            </a:lvl1pPr>
            <a:lvl2pPr indent="-342900" lvl="1" marL="914400">
              <a:spcBef>
                <a:spcPts val="1000"/>
              </a:spcBef>
              <a:spcAft>
                <a:spcPts val="0"/>
              </a:spcAft>
              <a:buSzPts val="18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sp>
        <p:nvSpPr>
          <p:cNvPr id="26" name="Google Shape;26;p4"/>
          <p:cNvSpPr txBox="1"/>
          <p:nvPr>
            <p:ph idx="2" type="body"/>
          </p:nvPr>
        </p:nvSpPr>
        <p:spPr>
          <a:xfrm>
            <a:off x="4617721" y="1371600"/>
            <a:ext cx="4160400" cy="3314700"/>
          </a:xfrm>
          <a:prstGeom prst="rect">
            <a:avLst/>
          </a:prstGeom>
        </p:spPr>
        <p:txBody>
          <a:bodyPr anchorCtr="0" anchor="t" bIns="91425" lIns="91425" spcFirstLastPara="1" rIns="91425" wrap="square" tIns="91425">
            <a:spAutoFit/>
          </a:bodyPr>
          <a:lstStyle>
            <a:lvl1pPr indent="-342900" lvl="0" marL="457200">
              <a:spcBef>
                <a:spcPts val="0"/>
              </a:spcBef>
              <a:spcAft>
                <a:spcPts val="0"/>
              </a:spcAft>
              <a:buSzPts val="1800"/>
              <a:buChar char="•"/>
              <a:defRPr/>
            </a:lvl1pPr>
            <a:lvl2pPr indent="-342900" lvl="1" marL="914400">
              <a:spcBef>
                <a:spcPts val="1000"/>
              </a:spcBef>
              <a:spcAft>
                <a:spcPts val="0"/>
              </a:spcAft>
              <a:buSzPts val="18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sp>
        <p:nvSpPr>
          <p:cNvPr id="27" name="Google Shape;27;p4"/>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9" name="Google Shape;29;p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
        <p:nvSpPr>
          <p:cNvPr id="30" name="Google Shape;30;p4"/>
          <p:cNvSpPr txBox="1"/>
          <p:nvPr>
            <p:ph idx="3"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p:cSld name="Quote - Violet_1_1_1_3">
    <p:bg>
      <p:bgPr>
        <a:solidFill>
          <a:schemeClr val="lt1"/>
        </a:solidFill>
      </p:bgPr>
    </p:bg>
    <p:spTree>
      <p:nvGrpSpPr>
        <p:cNvPr id="255" name="Shape 255"/>
        <p:cNvGrpSpPr/>
        <p:nvPr/>
      </p:nvGrpSpPr>
      <p:grpSpPr>
        <a:xfrm>
          <a:off x="0" y="0"/>
          <a:ext cx="0" cy="0"/>
          <a:chOff x="0" y="0"/>
          <a:chExt cx="0" cy="0"/>
        </a:xfrm>
      </p:grpSpPr>
      <p:sp>
        <p:nvSpPr>
          <p:cNvPr id="256" name="Google Shape;256;p31"/>
          <p:cNvSpPr txBox="1"/>
          <p:nvPr>
            <p:ph idx="1" type="body"/>
          </p:nvPr>
        </p:nvSpPr>
        <p:spPr>
          <a:xfrm>
            <a:off x="365750" y="1331975"/>
            <a:ext cx="74844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dk1"/>
              </a:buClr>
              <a:buSzPts val="4200"/>
              <a:buNone/>
              <a:defRPr sz="4200" cap="none">
                <a:solidFill>
                  <a:schemeClr val="dk1"/>
                </a:solidFill>
              </a:defRPr>
            </a:lvl1pPr>
            <a:lvl2pPr indent="-342900" lvl="1" marL="914400" rtl="0">
              <a:lnSpc>
                <a:spcPct val="100000"/>
              </a:lnSpc>
              <a:spcBef>
                <a:spcPts val="1000"/>
              </a:spcBef>
              <a:spcAft>
                <a:spcPts val="0"/>
              </a:spcAft>
              <a:buClr>
                <a:schemeClr val="dk1"/>
              </a:buClr>
              <a:buSzPts val="1800"/>
              <a:buChar char="•"/>
              <a:defRPr>
                <a:solidFill>
                  <a:schemeClr val="dk1"/>
                </a:solidFill>
              </a:defRPr>
            </a:lvl2pPr>
            <a:lvl3pPr indent="-342900" lvl="2" marL="1371600" rtl="0">
              <a:lnSpc>
                <a:spcPct val="100000"/>
              </a:lnSpc>
              <a:spcBef>
                <a:spcPts val="1000"/>
              </a:spcBef>
              <a:spcAft>
                <a:spcPts val="0"/>
              </a:spcAft>
              <a:buClr>
                <a:schemeClr val="dk1"/>
              </a:buClr>
              <a:buSzPts val="1800"/>
              <a:buChar char="•"/>
              <a:defRPr>
                <a:solidFill>
                  <a:schemeClr val="dk1"/>
                </a:solidFill>
              </a:defRPr>
            </a:lvl3pPr>
            <a:lvl4pPr indent="-342900" lvl="3" marL="1828800" rtl="0">
              <a:lnSpc>
                <a:spcPct val="100000"/>
              </a:lnSpc>
              <a:spcBef>
                <a:spcPts val="1000"/>
              </a:spcBef>
              <a:spcAft>
                <a:spcPts val="0"/>
              </a:spcAft>
              <a:buClr>
                <a:schemeClr val="dk1"/>
              </a:buClr>
              <a:buSzPts val="1800"/>
              <a:buChar char="•"/>
              <a:defRPr>
                <a:solidFill>
                  <a:schemeClr val="dk1"/>
                </a:solidFill>
              </a:defRPr>
            </a:lvl4pPr>
            <a:lvl5pPr indent="-342900" lvl="4" marL="2286000" rtl="0">
              <a:lnSpc>
                <a:spcPct val="100000"/>
              </a:lnSpc>
              <a:spcBef>
                <a:spcPts val="1000"/>
              </a:spcBef>
              <a:spcAft>
                <a:spcPts val="0"/>
              </a:spcAft>
              <a:buClr>
                <a:schemeClr val="dk1"/>
              </a:buClr>
              <a:buSzPts val="1800"/>
              <a:buChar char="•"/>
              <a:defRPr>
                <a:solidFill>
                  <a:schemeClr val="dk1"/>
                </a:solidFill>
              </a:defRPr>
            </a:lvl5pPr>
            <a:lvl6pPr indent="-342900" lvl="5" marL="2743200" rtl="0">
              <a:lnSpc>
                <a:spcPct val="100000"/>
              </a:lnSpc>
              <a:spcBef>
                <a:spcPts val="1000"/>
              </a:spcBef>
              <a:spcAft>
                <a:spcPts val="0"/>
              </a:spcAft>
              <a:buClr>
                <a:schemeClr val="dk1"/>
              </a:buClr>
              <a:buSzPts val="1800"/>
              <a:buChar char="•"/>
              <a:defRPr>
                <a:solidFill>
                  <a:schemeClr val="dk1"/>
                </a:solidFill>
              </a:defRPr>
            </a:lvl6pPr>
            <a:lvl7pPr indent="-342900" lvl="6" marL="3200400" rtl="0">
              <a:lnSpc>
                <a:spcPct val="100000"/>
              </a:lnSpc>
              <a:spcBef>
                <a:spcPts val="1000"/>
              </a:spcBef>
              <a:spcAft>
                <a:spcPts val="0"/>
              </a:spcAft>
              <a:buClr>
                <a:schemeClr val="dk1"/>
              </a:buClr>
              <a:buSzPts val="1800"/>
              <a:buChar char="•"/>
              <a:defRPr>
                <a:solidFill>
                  <a:schemeClr val="dk1"/>
                </a:solidFill>
              </a:defRPr>
            </a:lvl7pPr>
            <a:lvl8pPr indent="-342900" lvl="7" marL="3657600" rtl="0">
              <a:lnSpc>
                <a:spcPct val="100000"/>
              </a:lnSpc>
              <a:spcBef>
                <a:spcPts val="1000"/>
              </a:spcBef>
              <a:spcAft>
                <a:spcPts val="0"/>
              </a:spcAft>
              <a:buClr>
                <a:schemeClr val="dk1"/>
              </a:buClr>
              <a:buSzPts val="1800"/>
              <a:buChar char="•"/>
              <a:defRPr>
                <a:solidFill>
                  <a:schemeClr val="dk1"/>
                </a:solidFill>
              </a:defRPr>
            </a:lvl8pPr>
            <a:lvl9pPr indent="-342900" lvl="8" marL="4114800" rtl="0">
              <a:lnSpc>
                <a:spcPct val="100000"/>
              </a:lnSpc>
              <a:spcBef>
                <a:spcPts val="1000"/>
              </a:spcBef>
              <a:spcAft>
                <a:spcPts val="1000"/>
              </a:spcAft>
              <a:buClr>
                <a:schemeClr val="dk1"/>
              </a:buClr>
              <a:buSzPts val="1800"/>
              <a:buChar char="•"/>
              <a:defRPr>
                <a:solidFill>
                  <a:schemeClr val="dk1"/>
                </a:solidFill>
              </a:defRPr>
            </a:lvl9pPr>
          </a:lstStyle>
          <a:p/>
        </p:txBody>
      </p:sp>
      <p:grpSp>
        <p:nvGrpSpPr>
          <p:cNvPr id="257" name="Google Shape;257;p31"/>
          <p:cNvGrpSpPr/>
          <p:nvPr/>
        </p:nvGrpSpPr>
        <p:grpSpPr>
          <a:xfrm>
            <a:off x="457209" y="474129"/>
            <a:ext cx="1177786" cy="857849"/>
            <a:chOff x="865451" y="2114550"/>
            <a:chExt cx="3399093" cy="2475755"/>
          </a:xfrm>
        </p:grpSpPr>
        <p:sp>
          <p:nvSpPr>
            <p:cNvPr id="258" name="Google Shape;258;p31"/>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9" name="Google Shape;259;p31"/>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60" name="Google Shape;260;p31"/>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600"/>
              <a:buNone/>
              <a:defRPr b="1" sz="1600">
                <a:solidFill>
                  <a:srgbClr val="5B5B5B"/>
                </a:solidFill>
              </a:defRPr>
            </a:lvl1pPr>
            <a:lvl2pPr lvl="1" rtl="0">
              <a:spcBef>
                <a:spcPts val="1000"/>
              </a:spcBef>
              <a:spcAft>
                <a:spcPts val="0"/>
              </a:spcAft>
              <a:buClr>
                <a:srgbClr val="5B5B5B"/>
              </a:buClr>
              <a:buSzPts val="1800"/>
              <a:buNone/>
              <a:defRPr b="1">
                <a:solidFill>
                  <a:srgbClr val="5B5B5B"/>
                </a:solidFill>
              </a:defRPr>
            </a:lvl2pPr>
            <a:lvl3pPr lvl="2" rtl="0">
              <a:spcBef>
                <a:spcPts val="1000"/>
              </a:spcBef>
              <a:spcAft>
                <a:spcPts val="0"/>
              </a:spcAft>
              <a:buClr>
                <a:srgbClr val="5B5B5B"/>
              </a:buClr>
              <a:buSzPts val="1400"/>
              <a:buNone/>
              <a:defRPr b="1">
                <a:solidFill>
                  <a:srgbClr val="5B5B5B"/>
                </a:solidFill>
              </a:defRPr>
            </a:lvl3pPr>
            <a:lvl4pPr lvl="3" rtl="0">
              <a:spcBef>
                <a:spcPts val="1000"/>
              </a:spcBef>
              <a:spcAft>
                <a:spcPts val="0"/>
              </a:spcAft>
              <a:buClr>
                <a:srgbClr val="5B5B5B"/>
              </a:buClr>
              <a:buSzPts val="1400"/>
              <a:buNone/>
              <a:defRPr b="1">
                <a:solidFill>
                  <a:srgbClr val="5B5B5B"/>
                </a:solidFill>
              </a:defRPr>
            </a:lvl4pPr>
            <a:lvl5pPr lvl="4" rtl="0">
              <a:spcBef>
                <a:spcPts val="1000"/>
              </a:spcBef>
              <a:spcAft>
                <a:spcPts val="0"/>
              </a:spcAft>
              <a:buClr>
                <a:srgbClr val="5B5B5B"/>
              </a:buClr>
              <a:buSzPts val="1400"/>
              <a:buNone/>
              <a:defRPr b="1">
                <a:solidFill>
                  <a:srgbClr val="5B5B5B"/>
                </a:solidFill>
              </a:defRPr>
            </a:lvl5pPr>
            <a:lvl6pPr lvl="5" rtl="0">
              <a:spcBef>
                <a:spcPts val="1000"/>
              </a:spcBef>
              <a:spcAft>
                <a:spcPts val="0"/>
              </a:spcAft>
              <a:buClr>
                <a:srgbClr val="5B5B5B"/>
              </a:buClr>
              <a:buSzPts val="1400"/>
              <a:buNone/>
              <a:defRPr b="1">
                <a:solidFill>
                  <a:srgbClr val="5B5B5B"/>
                </a:solidFill>
              </a:defRPr>
            </a:lvl6pPr>
            <a:lvl7pPr lvl="6" rtl="0">
              <a:spcBef>
                <a:spcPts val="1000"/>
              </a:spcBef>
              <a:spcAft>
                <a:spcPts val="0"/>
              </a:spcAft>
              <a:buClr>
                <a:srgbClr val="5B5B5B"/>
              </a:buClr>
              <a:buSzPts val="1400"/>
              <a:buNone/>
              <a:defRPr b="1">
                <a:solidFill>
                  <a:srgbClr val="5B5B5B"/>
                </a:solidFill>
              </a:defRPr>
            </a:lvl7pPr>
            <a:lvl8pPr lvl="7" rtl="0">
              <a:spcBef>
                <a:spcPts val="1000"/>
              </a:spcBef>
              <a:spcAft>
                <a:spcPts val="0"/>
              </a:spcAft>
              <a:buClr>
                <a:srgbClr val="5B5B5B"/>
              </a:buClr>
              <a:buSzPts val="1400"/>
              <a:buNone/>
              <a:defRPr b="1">
                <a:solidFill>
                  <a:srgbClr val="5B5B5B"/>
                </a:solidFill>
              </a:defRPr>
            </a:lvl8pPr>
            <a:lvl9pPr lvl="8" rtl="0">
              <a:spcBef>
                <a:spcPts val="1000"/>
              </a:spcBef>
              <a:spcAft>
                <a:spcPts val="1000"/>
              </a:spcAft>
              <a:buClr>
                <a:srgbClr val="5B5B5B"/>
              </a:buClr>
              <a:buSzPts val="1400"/>
              <a:buNone/>
              <a:defRPr b="1">
                <a:solidFill>
                  <a:srgbClr val="5B5B5B"/>
                </a:solidFill>
              </a:defRPr>
            </a:lvl9pPr>
          </a:lstStyle>
          <a:p/>
        </p:txBody>
      </p:sp>
      <p:sp>
        <p:nvSpPr>
          <p:cNvPr id="261" name="Google Shape;261;p31"/>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62" name="Google Shape;262;p3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63" name="Google Shape;263;p31"/>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2">
  <p:cSld name="Thank You_1">
    <p:bg>
      <p:bgPr>
        <a:solidFill>
          <a:schemeClr val="accent1"/>
        </a:solidFill>
      </p:bgPr>
    </p:bg>
    <p:spTree>
      <p:nvGrpSpPr>
        <p:cNvPr id="264" name="Shape 264"/>
        <p:cNvGrpSpPr/>
        <p:nvPr/>
      </p:nvGrpSpPr>
      <p:grpSpPr>
        <a:xfrm>
          <a:off x="0" y="0"/>
          <a:ext cx="0" cy="0"/>
          <a:chOff x="0" y="0"/>
          <a:chExt cx="0" cy="0"/>
        </a:xfrm>
      </p:grpSpPr>
      <p:sp>
        <p:nvSpPr>
          <p:cNvPr id="265" name="Google Shape;265;p32"/>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266" name="Google Shape;266;p32"/>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5200"/>
              <a:buNone/>
              <a:defRPr b="1" sz="5200" cap="none">
                <a:solidFill>
                  <a:schemeClr val="lt1"/>
                </a:solidFill>
                <a:latin typeface="Arial"/>
                <a:ea typeface="Arial"/>
                <a:cs typeface="Arial"/>
                <a:sym typeface="Aria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267" name="Google Shape;267;p32"/>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2022 Snowflake Inc. All Rights Reserved</a:t>
            </a:r>
            <a:endParaRPr sz="600">
              <a:solidFill>
                <a:schemeClr val="lt1"/>
              </a:solidFill>
              <a:latin typeface="Arial"/>
              <a:ea typeface="Arial"/>
              <a:cs typeface="Arial"/>
              <a:sym typeface="Arial"/>
            </a:endParaRPr>
          </a:p>
        </p:txBody>
      </p:sp>
      <p:grpSp>
        <p:nvGrpSpPr>
          <p:cNvPr id="268" name="Google Shape;268;p32"/>
          <p:cNvGrpSpPr/>
          <p:nvPr/>
        </p:nvGrpSpPr>
        <p:grpSpPr>
          <a:xfrm>
            <a:off x="-10" y="3770439"/>
            <a:ext cx="9143997" cy="1371564"/>
            <a:chOff x="-10" y="3735321"/>
            <a:chExt cx="9139427" cy="1408177"/>
          </a:xfrm>
        </p:grpSpPr>
        <p:pic>
          <p:nvPicPr>
            <p:cNvPr id="269" name="Google Shape;269;p32"/>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270" name="Google Shape;270;p32"/>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271" name="Google Shape;271;p32"/>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2" name="Shape 272"/>
        <p:cNvGrpSpPr/>
        <p:nvPr/>
      </p:nvGrpSpPr>
      <p:grpSpPr>
        <a:xfrm>
          <a:off x="0" y="0"/>
          <a:ext cx="0" cy="0"/>
          <a:chOff x="0" y="0"/>
          <a:chExt cx="0" cy="0"/>
        </a:xfrm>
      </p:grpSpPr>
      <p:sp>
        <p:nvSpPr>
          <p:cNvPr id="273" name="Google Shape;273;p33"/>
          <p:cNvSpPr txBox="1"/>
          <p:nvPr>
            <p:ph type="ctrTitle"/>
          </p:nvPr>
        </p:nvSpPr>
        <p:spPr>
          <a:xfrm>
            <a:off x="311708" y="744575"/>
            <a:ext cx="8520600" cy="2052600"/>
          </a:xfrm>
          <a:prstGeom prst="rect">
            <a:avLst/>
          </a:prstGeom>
        </p:spPr>
        <p:txBody>
          <a:bodyPr anchorCtr="0" anchor="b" bIns="91425" lIns="91425" spcFirstLastPara="1" rIns="91425" wrap="square" tIns="91425">
            <a:spAutoFit/>
          </a:bodyPr>
          <a:lstStyle>
            <a:lvl1pPr lvl="0" rtl="0" algn="ctr">
              <a:spcBef>
                <a:spcPts val="0"/>
              </a:spcBef>
              <a:spcAft>
                <a:spcPts val="0"/>
              </a:spcAft>
              <a:buSzPts val="5200"/>
              <a:buNone/>
              <a:defRPr sz="5200"/>
            </a:lvl1pPr>
            <a:lvl2pPr lvl="1" rtl="0" algn="ctr">
              <a:spcBef>
                <a:spcPts val="1000"/>
              </a:spcBef>
              <a:spcAft>
                <a:spcPts val="0"/>
              </a:spcAft>
              <a:buSzPts val="5200"/>
              <a:buNone/>
              <a:defRPr sz="5200"/>
            </a:lvl2pPr>
            <a:lvl3pPr lvl="2" rtl="0" algn="ctr">
              <a:spcBef>
                <a:spcPts val="1000"/>
              </a:spcBef>
              <a:spcAft>
                <a:spcPts val="0"/>
              </a:spcAft>
              <a:buSzPts val="5200"/>
              <a:buNone/>
              <a:defRPr sz="5200"/>
            </a:lvl3pPr>
            <a:lvl4pPr lvl="3" rtl="0" algn="ctr">
              <a:spcBef>
                <a:spcPts val="1000"/>
              </a:spcBef>
              <a:spcAft>
                <a:spcPts val="0"/>
              </a:spcAft>
              <a:buSzPts val="5200"/>
              <a:buNone/>
              <a:defRPr sz="5200"/>
            </a:lvl4pPr>
            <a:lvl5pPr lvl="4" rtl="0" algn="ctr">
              <a:spcBef>
                <a:spcPts val="1000"/>
              </a:spcBef>
              <a:spcAft>
                <a:spcPts val="0"/>
              </a:spcAft>
              <a:buSzPts val="5200"/>
              <a:buNone/>
              <a:defRPr sz="5200"/>
            </a:lvl5pPr>
            <a:lvl6pPr lvl="5" rtl="0" algn="ctr">
              <a:spcBef>
                <a:spcPts val="1000"/>
              </a:spcBef>
              <a:spcAft>
                <a:spcPts val="0"/>
              </a:spcAft>
              <a:buSzPts val="5200"/>
              <a:buNone/>
              <a:defRPr sz="5200"/>
            </a:lvl6pPr>
            <a:lvl7pPr lvl="6" rtl="0" algn="ctr">
              <a:spcBef>
                <a:spcPts val="1000"/>
              </a:spcBef>
              <a:spcAft>
                <a:spcPts val="0"/>
              </a:spcAft>
              <a:buSzPts val="5200"/>
              <a:buNone/>
              <a:defRPr sz="5200"/>
            </a:lvl7pPr>
            <a:lvl8pPr lvl="7" rtl="0" algn="ctr">
              <a:spcBef>
                <a:spcPts val="1000"/>
              </a:spcBef>
              <a:spcAft>
                <a:spcPts val="0"/>
              </a:spcAft>
              <a:buSzPts val="5200"/>
              <a:buNone/>
              <a:defRPr sz="5200"/>
            </a:lvl8pPr>
            <a:lvl9pPr lvl="8" rtl="0" algn="ctr">
              <a:spcBef>
                <a:spcPts val="1000"/>
              </a:spcBef>
              <a:spcAft>
                <a:spcPts val="1000"/>
              </a:spcAft>
              <a:buSzPts val="5200"/>
              <a:buNone/>
              <a:defRPr sz="5200"/>
            </a:lvl9pPr>
          </a:lstStyle>
          <a:p/>
        </p:txBody>
      </p:sp>
      <p:sp>
        <p:nvSpPr>
          <p:cNvPr id="274" name="Google Shape;274;p33"/>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5" name="Google Shape;275;p33"/>
          <p:cNvSpPr txBox="1"/>
          <p:nvPr>
            <p:ph idx="12" type="sldNum"/>
          </p:nvPr>
        </p:nvSpPr>
        <p:spPr>
          <a:xfrm>
            <a:off x="8472458" y="4663217"/>
            <a:ext cx="548700" cy="92400"/>
          </a:xfrm>
          <a:prstGeom prst="rect">
            <a:avLst/>
          </a:prstGeom>
        </p:spPr>
        <p:txBody>
          <a:bodyPr anchorCtr="0" anchor="b" bIns="0" lIns="0" spcFirstLastPara="1" rIns="0" wrap="square" tIns="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6" name="Shape 276"/>
        <p:cNvGrpSpPr/>
        <p:nvPr/>
      </p:nvGrpSpPr>
      <p:grpSpPr>
        <a:xfrm>
          <a:off x="0" y="0"/>
          <a:ext cx="0" cy="0"/>
          <a:chOff x="0" y="0"/>
          <a:chExt cx="0" cy="0"/>
        </a:xfrm>
      </p:grpSpPr>
      <p:sp>
        <p:nvSpPr>
          <p:cNvPr id="277" name="Google Shape;277;p3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SzPts val="33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8" name="Google Shape;278;p3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SzPts val="1400"/>
              <a:buChar char="•"/>
              <a:defRPr/>
            </a:lvl1pPr>
            <a:lvl2pPr indent="-304800" lvl="1" marL="914400" rtl="0" algn="l">
              <a:lnSpc>
                <a:spcPct val="90000"/>
              </a:lnSpc>
              <a:spcBef>
                <a:spcPts val="400"/>
              </a:spcBef>
              <a:spcAft>
                <a:spcPts val="0"/>
              </a:spcAft>
              <a:buSzPts val="12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
        <p:nvSpPr>
          <p:cNvPr id="279" name="Google Shape;279;p3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9pPr>
          </a:lstStyle>
          <a:p/>
        </p:txBody>
      </p:sp>
      <p:sp>
        <p:nvSpPr>
          <p:cNvPr id="280" name="Google Shape;280;p3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9pPr>
          </a:lstStyle>
          <a:p/>
        </p:txBody>
      </p:sp>
      <p:sp>
        <p:nvSpPr>
          <p:cNvPr id="281" name="Google Shape;281;p3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grpSp>
        <p:nvGrpSpPr>
          <p:cNvPr id="282" name="Google Shape;282;p34"/>
          <p:cNvGrpSpPr/>
          <p:nvPr/>
        </p:nvGrpSpPr>
        <p:grpSpPr>
          <a:xfrm>
            <a:off x="345152" y="4876022"/>
            <a:ext cx="135124" cy="133368"/>
            <a:chOff x="2940050" y="1514475"/>
            <a:chExt cx="4643437" cy="4583110"/>
          </a:xfrm>
        </p:grpSpPr>
        <p:sp>
          <p:nvSpPr>
            <p:cNvPr id="283" name="Google Shape;283;p34"/>
            <p:cNvSpPr/>
            <p:nvPr/>
          </p:nvSpPr>
          <p:spPr>
            <a:xfrm>
              <a:off x="5507038" y="1514475"/>
              <a:ext cx="1576386" cy="1741489"/>
            </a:xfrm>
            <a:custGeom>
              <a:rect b="b" l="l" r="r" t="t"/>
              <a:pathLst>
                <a:path extrusionOk="0" h="4837" w="4378">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4" name="Google Shape;284;p34"/>
            <p:cNvSpPr/>
            <p:nvPr/>
          </p:nvSpPr>
          <p:spPr>
            <a:xfrm>
              <a:off x="5970588" y="2924175"/>
              <a:ext cx="1612899" cy="1784347"/>
            </a:xfrm>
            <a:custGeom>
              <a:rect b="b" l="l" r="r" t="t"/>
              <a:pathLst>
                <a:path extrusionOk="0" h="4958" w="4479">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5" name="Google Shape;285;p34"/>
            <p:cNvSpPr/>
            <p:nvPr/>
          </p:nvSpPr>
          <p:spPr>
            <a:xfrm>
              <a:off x="5499100" y="4398963"/>
              <a:ext cx="1590674" cy="1698622"/>
            </a:xfrm>
            <a:custGeom>
              <a:rect b="b" l="l" r="r" t="t"/>
              <a:pathLst>
                <a:path extrusionOk="0" h="4720" w="4419">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6" name="Google Shape;286;p34"/>
            <p:cNvSpPr/>
            <p:nvPr/>
          </p:nvSpPr>
          <p:spPr>
            <a:xfrm>
              <a:off x="3435350" y="4359275"/>
              <a:ext cx="1571629" cy="1736721"/>
            </a:xfrm>
            <a:custGeom>
              <a:rect b="b" l="l" r="r" t="t"/>
              <a:pathLst>
                <a:path extrusionOk="0" h="4826" w="4367">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7" name="Google Shape;287;p34"/>
            <p:cNvSpPr/>
            <p:nvPr/>
          </p:nvSpPr>
          <p:spPr>
            <a:xfrm>
              <a:off x="2940050" y="2924175"/>
              <a:ext cx="1606554" cy="1771655"/>
            </a:xfrm>
            <a:custGeom>
              <a:rect b="b" l="l" r="r" t="t"/>
              <a:pathLst>
                <a:path extrusionOk="0" h="4920" w="4462">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8" name="Google Shape;288;p34"/>
            <p:cNvSpPr/>
            <p:nvPr/>
          </p:nvSpPr>
          <p:spPr>
            <a:xfrm>
              <a:off x="3424238" y="1514475"/>
              <a:ext cx="1598617" cy="1708145"/>
            </a:xfrm>
            <a:custGeom>
              <a:rect b="b" l="l" r="r" t="t"/>
              <a:pathLst>
                <a:path extrusionOk="0" h="4746" w="4439">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9" name="Google Shape;289;p34"/>
            <p:cNvSpPr/>
            <p:nvPr/>
          </p:nvSpPr>
          <p:spPr>
            <a:xfrm>
              <a:off x="4724400" y="3267075"/>
              <a:ext cx="1071564" cy="1093786"/>
            </a:xfrm>
            <a:custGeom>
              <a:rect b="b" l="l" r="r" t="t"/>
              <a:pathLst>
                <a:path extrusionOk="0" h="3038" w="2977">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290" name="Google Shape;290;p34"/>
          <p:cNvGrpSpPr/>
          <p:nvPr/>
        </p:nvGrpSpPr>
        <p:grpSpPr>
          <a:xfrm>
            <a:off x="345152" y="4876022"/>
            <a:ext cx="135124" cy="133368"/>
            <a:chOff x="2940050" y="1514475"/>
            <a:chExt cx="4643437" cy="4583110"/>
          </a:xfrm>
        </p:grpSpPr>
        <p:sp>
          <p:nvSpPr>
            <p:cNvPr id="291" name="Google Shape;291;p34"/>
            <p:cNvSpPr/>
            <p:nvPr/>
          </p:nvSpPr>
          <p:spPr>
            <a:xfrm>
              <a:off x="5507038" y="1514475"/>
              <a:ext cx="1576386" cy="1741489"/>
            </a:xfrm>
            <a:custGeom>
              <a:rect b="b" l="l" r="r" t="t"/>
              <a:pathLst>
                <a:path extrusionOk="0" h="4837" w="4378">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2" name="Google Shape;292;p34"/>
            <p:cNvSpPr/>
            <p:nvPr/>
          </p:nvSpPr>
          <p:spPr>
            <a:xfrm>
              <a:off x="5970588" y="2924175"/>
              <a:ext cx="1612899" cy="1784347"/>
            </a:xfrm>
            <a:custGeom>
              <a:rect b="b" l="l" r="r" t="t"/>
              <a:pathLst>
                <a:path extrusionOk="0" h="4958" w="4479">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3" name="Google Shape;293;p34"/>
            <p:cNvSpPr/>
            <p:nvPr/>
          </p:nvSpPr>
          <p:spPr>
            <a:xfrm>
              <a:off x="5499100" y="4398963"/>
              <a:ext cx="1590674" cy="1698622"/>
            </a:xfrm>
            <a:custGeom>
              <a:rect b="b" l="l" r="r" t="t"/>
              <a:pathLst>
                <a:path extrusionOk="0" h="4720" w="4419">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4" name="Google Shape;294;p34"/>
            <p:cNvSpPr/>
            <p:nvPr/>
          </p:nvSpPr>
          <p:spPr>
            <a:xfrm>
              <a:off x="3435350" y="4359275"/>
              <a:ext cx="1571629" cy="1736721"/>
            </a:xfrm>
            <a:custGeom>
              <a:rect b="b" l="l" r="r" t="t"/>
              <a:pathLst>
                <a:path extrusionOk="0" h="4826" w="4367">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5" name="Google Shape;295;p34"/>
            <p:cNvSpPr/>
            <p:nvPr/>
          </p:nvSpPr>
          <p:spPr>
            <a:xfrm>
              <a:off x="2940050" y="2924175"/>
              <a:ext cx="1606554" cy="1771655"/>
            </a:xfrm>
            <a:custGeom>
              <a:rect b="b" l="l" r="r" t="t"/>
              <a:pathLst>
                <a:path extrusionOk="0" h="4920" w="4462">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6" name="Google Shape;296;p34"/>
            <p:cNvSpPr/>
            <p:nvPr/>
          </p:nvSpPr>
          <p:spPr>
            <a:xfrm>
              <a:off x="3424238" y="1514475"/>
              <a:ext cx="1598617" cy="1708145"/>
            </a:xfrm>
            <a:custGeom>
              <a:rect b="b" l="l" r="r" t="t"/>
              <a:pathLst>
                <a:path extrusionOk="0" h="4746" w="4439">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7" name="Google Shape;297;p34"/>
            <p:cNvSpPr/>
            <p:nvPr/>
          </p:nvSpPr>
          <p:spPr>
            <a:xfrm>
              <a:off x="4724400" y="3267075"/>
              <a:ext cx="1071564" cy="1093786"/>
            </a:xfrm>
            <a:custGeom>
              <a:rect b="b" l="l" r="r" t="t"/>
              <a:pathLst>
                <a:path extrusionOk="0" h="3038" w="2977">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298" name="Google Shape;298;p34"/>
          <p:cNvSpPr/>
          <p:nvPr/>
        </p:nvSpPr>
        <p:spPr>
          <a:xfrm>
            <a:off x="477011" y="4868510"/>
            <a:ext cx="2031900" cy="161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929292"/>
              </a:buClr>
              <a:buSzPts val="600"/>
              <a:buFont typeface="Arial"/>
              <a:buNone/>
            </a:pPr>
            <a:r>
              <a:rPr b="0" i="0" lang="en" sz="600" u="none" cap="none" strike="noStrike">
                <a:solidFill>
                  <a:srgbClr val="929292"/>
                </a:solidFill>
                <a:latin typeface="Arial"/>
                <a:ea typeface="Arial"/>
                <a:cs typeface="Arial"/>
                <a:sym typeface="Arial"/>
              </a:rPr>
              <a:t>© </a:t>
            </a:r>
            <a:r>
              <a:rPr lang="en" sz="600">
                <a:solidFill>
                  <a:srgbClr val="929292"/>
                </a:solidFill>
              </a:rPr>
              <a:t>2022</a:t>
            </a:r>
            <a:r>
              <a:rPr b="0" i="0" lang="en" sz="600" u="none" cap="none" strike="noStrike">
                <a:solidFill>
                  <a:srgbClr val="929292"/>
                </a:solidFill>
                <a:latin typeface="Arial"/>
                <a:ea typeface="Arial"/>
                <a:cs typeface="Arial"/>
                <a:sym typeface="Arial"/>
              </a:rPr>
              <a:t> Snowflake Computing Inc. All Rights Reserved</a:t>
            </a:r>
            <a:endParaRPr b="0" i="0" sz="600" u="none" cap="none" strike="noStrike">
              <a:solidFill>
                <a:srgbClr val="929292"/>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1">
  <p:cSld name="Multi-use layout_3">
    <p:spTree>
      <p:nvGrpSpPr>
        <p:cNvPr id="299" name="Shape 299"/>
        <p:cNvGrpSpPr/>
        <p:nvPr/>
      </p:nvGrpSpPr>
      <p:grpSpPr>
        <a:xfrm>
          <a:off x="0" y="0"/>
          <a:ext cx="0" cy="0"/>
          <a:chOff x="0" y="0"/>
          <a:chExt cx="0" cy="0"/>
        </a:xfrm>
      </p:grpSpPr>
      <p:sp>
        <p:nvSpPr>
          <p:cNvPr id="300" name="Google Shape;300;p35"/>
          <p:cNvSpPr/>
          <p:nvPr/>
        </p:nvSpPr>
        <p:spPr>
          <a:xfrm>
            <a:off x="0" y="4783455"/>
            <a:ext cx="611400" cy="3600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1" name="Google Shape;301;p35"/>
          <p:cNvSpPr txBox="1"/>
          <p:nvPr>
            <p:ph idx="1" type="body"/>
          </p:nvPr>
        </p:nvSpPr>
        <p:spPr>
          <a:xfrm>
            <a:off x="302895" y="384572"/>
            <a:ext cx="8589600" cy="543000"/>
          </a:xfrm>
          <a:prstGeom prst="rect">
            <a:avLst/>
          </a:prstGeom>
          <a:noFill/>
          <a:ln>
            <a:noFill/>
          </a:ln>
        </p:spPr>
        <p:txBody>
          <a:bodyPr anchorCtr="0" anchor="b" bIns="25700" lIns="51425" spcFirstLastPara="1" rIns="51425" wrap="square" tIns="25700">
            <a:noAutofit/>
          </a:bodyPr>
          <a:lstStyle>
            <a:lvl1pPr indent="-228600" lvl="0" marL="457200" marR="0" rtl="0" algn="ctr">
              <a:lnSpc>
                <a:spcPct val="90000"/>
              </a:lnSpc>
              <a:spcBef>
                <a:spcPts val="800"/>
              </a:spcBef>
              <a:spcAft>
                <a:spcPts val="0"/>
              </a:spcAft>
              <a:buClr>
                <a:schemeClr val="dk1"/>
              </a:buClr>
              <a:buSzPts val="2000"/>
              <a:buFont typeface="Arial"/>
              <a:buNone/>
              <a:defRPr b="1" i="0" sz="2700" u="none" cap="none" strike="noStrike">
                <a:solidFill>
                  <a:schemeClr val="dk1"/>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12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12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12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1200" u="none" cap="none" strike="noStrike">
                <a:solidFill>
                  <a:schemeClr val="dk1"/>
                </a:solidFill>
                <a:latin typeface="Arial"/>
                <a:ea typeface="Arial"/>
                <a:cs typeface="Arial"/>
                <a:sym typeface="Arial"/>
              </a:defRPr>
            </a:lvl5pPr>
            <a:lvl6pPr indent="-298450" lvl="5" marL="2743200"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Arial"/>
                <a:ea typeface="Arial"/>
                <a:cs typeface="Arial"/>
                <a:sym typeface="Arial"/>
              </a:defRPr>
            </a:lvl6pPr>
            <a:lvl7pPr indent="-298450" lvl="6" marL="3200400"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Arial"/>
                <a:ea typeface="Arial"/>
                <a:cs typeface="Arial"/>
                <a:sym typeface="Arial"/>
              </a:defRPr>
            </a:lvl7pPr>
            <a:lvl8pPr indent="-298450" lvl="7" marL="3657600"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Arial"/>
                <a:ea typeface="Arial"/>
                <a:cs typeface="Arial"/>
                <a:sym typeface="Arial"/>
              </a:defRPr>
            </a:lvl8pPr>
            <a:lvl9pPr indent="-298450" lvl="8" marL="4114800"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Arial"/>
                <a:ea typeface="Arial"/>
                <a:cs typeface="Arial"/>
                <a:sym typeface="Arial"/>
              </a:defRPr>
            </a:lvl9pPr>
          </a:lstStyle>
          <a:p/>
        </p:txBody>
      </p:sp>
      <p:grpSp>
        <p:nvGrpSpPr>
          <p:cNvPr id="302" name="Google Shape;302;p35"/>
          <p:cNvGrpSpPr/>
          <p:nvPr/>
        </p:nvGrpSpPr>
        <p:grpSpPr>
          <a:xfrm>
            <a:off x="345152" y="4876022"/>
            <a:ext cx="135124" cy="133368"/>
            <a:chOff x="2940050" y="1514475"/>
            <a:chExt cx="4643437" cy="4583110"/>
          </a:xfrm>
        </p:grpSpPr>
        <p:sp>
          <p:nvSpPr>
            <p:cNvPr id="303" name="Google Shape;303;p35"/>
            <p:cNvSpPr/>
            <p:nvPr/>
          </p:nvSpPr>
          <p:spPr>
            <a:xfrm>
              <a:off x="5507038" y="1514475"/>
              <a:ext cx="1576386" cy="1741489"/>
            </a:xfrm>
            <a:custGeom>
              <a:rect b="b" l="l" r="r" t="t"/>
              <a:pathLst>
                <a:path extrusionOk="0" h="4837" w="4378">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4" name="Google Shape;304;p35"/>
            <p:cNvSpPr/>
            <p:nvPr/>
          </p:nvSpPr>
          <p:spPr>
            <a:xfrm>
              <a:off x="5970588" y="2924175"/>
              <a:ext cx="1612899" cy="1784347"/>
            </a:xfrm>
            <a:custGeom>
              <a:rect b="b" l="l" r="r" t="t"/>
              <a:pathLst>
                <a:path extrusionOk="0" h="4958" w="4479">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5" name="Google Shape;305;p35"/>
            <p:cNvSpPr/>
            <p:nvPr/>
          </p:nvSpPr>
          <p:spPr>
            <a:xfrm>
              <a:off x="5499100" y="4398963"/>
              <a:ext cx="1590674" cy="1698622"/>
            </a:xfrm>
            <a:custGeom>
              <a:rect b="b" l="l" r="r" t="t"/>
              <a:pathLst>
                <a:path extrusionOk="0" h="4720" w="4419">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6" name="Google Shape;306;p35"/>
            <p:cNvSpPr/>
            <p:nvPr/>
          </p:nvSpPr>
          <p:spPr>
            <a:xfrm>
              <a:off x="3435350" y="4359275"/>
              <a:ext cx="1571629" cy="1736721"/>
            </a:xfrm>
            <a:custGeom>
              <a:rect b="b" l="l" r="r" t="t"/>
              <a:pathLst>
                <a:path extrusionOk="0" h="4826" w="4367">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7" name="Google Shape;307;p35"/>
            <p:cNvSpPr/>
            <p:nvPr/>
          </p:nvSpPr>
          <p:spPr>
            <a:xfrm>
              <a:off x="2940050" y="2924175"/>
              <a:ext cx="1606554" cy="1771655"/>
            </a:xfrm>
            <a:custGeom>
              <a:rect b="b" l="l" r="r" t="t"/>
              <a:pathLst>
                <a:path extrusionOk="0" h="4920" w="4462">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8" name="Google Shape;308;p35"/>
            <p:cNvSpPr/>
            <p:nvPr/>
          </p:nvSpPr>
          <p:spPr>
            <a:xfrm>
              <a:off x="3424238" y="1514475"/>
              <a:ext cx="1598617" cy="1708145"/>
            </a:xfrm>
            <a:custGeom>
              <a:rect b="b" l="l" r="r" t="t"/>
              <a:pathLst>
                <a:path extrusionOk="0" h="4746" w="4439">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9" name="Google Shape;309;p35"/>
            <p:cNvSpPr/>
            <p:nvPr/>
          </p:nvSpPr>
          <p:spPr>
            <a:xfrm>
              <a:off x="4724400" y="3267075"/>
              <a:ext cx="1071564" cy="1093786"/>
            </a:xfrm>
            <a:custGeom>
              <a:rect b="b" l="l" r="r" t="t"/>
              <a:pathLst>
                <a:path extrusionOk="0" h="3038" w="2977">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310" name="Google Shape;310;p35"/>
          <p:cNvSpPr txBox="1"/>
          <p:nvPr>
            <p:ph idx="2" type="body"/>
          </p:nvPr>
        </p:nvSpPr>
        <p:spPr>
          <a:xfrm>
            <a:off x="304562" y="943213"/>
            <a:ext cx="8601300" cy="294900"/>
          </a:xfrm>
          <a:prstGeom prst="rect">
            <a:avLst/>
          </a:prstGeom>
          <a:noFill/>
          <a:ln>
            <a:noFill/>
          </a:ln>
        </p:spPr>
        <p:txBody>
          <a:bodyPr anchorCtr="0" anchor="t" bIns="25700" lIns="51425" spcFirstLastPara="1" rIns="51425" wrap="square" tIns="25700">
            <a:noAutofit/>
          </a:bodyPr>
          <a:lstStyle>
            <a:lvl1pPr indent="-228600" lvl="0" marL="457200" marR="0" rtl="0" algn="ctr">
              <a:lnSpc>
                <a:spcPct val="90000"/>
              </a:lnSpc>
              <a:spcBef>
                <a:spcPts val="800"/>
              </a:spcBef>
              <a:spcAft>
                <a:spcPts val="0"/>
              </a:spcAft>
              <a:buClr>
                <a:srgbClr val="5B5B5B"/>
              </a:buClr>
              <a:buSzPts val="1200"/>
              <a:buFont typeface="Arial"/>
              <a:buNone/>
              <a:defRPr b="0" i="0" sz="1600" u="none" cap="none" strike="noStrike">
                <a:solidFill>
                  <a:srgbClr val="5B5B5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12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12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12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1200" u="none" cap="none" strike="noStrike">
                <a:solidFill>
                  <a:schemeClr val="dk1"/>
                </a:solidFill>
                <a:latin typeface="Arial"/>
                <a:ea typeface="Arial"/>
                <a:cs typeface="Arial"/>
                <a:sym typeface="Arial"/>
              </a:defRPr>
            </a:lvl5pPr>
            <a:lvl6pPr indent="-298450" lvl="5" marL="2743200"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Arial"/>
                <a:ea typeface="Arial"/>
                <a:cs typeface="Arial"/>
                <a:sym typeface="Arial"/>
              </a:defRPr>
            </a:lvl6pPr>
            <a:lvl7pPr indent="-298450" lvl="6" marL="3200400"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Arial"/>
                <a:ea typeface="Arial"/>
                <a:cs typeface="Arial"/>
                <a:sym typeface="Arial"/>
              </a:defRPr>
            </a:lvl7pPr>
            <a:lvl8pPr indent="-298450" lvl="7" marL="3657600"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Arial"/>
                <a:ea typeface="Arial"/>
                <a:cs typeface="Arial"/>
                <a:sym typeface="Arial"/>
              </a:defRPr>
            </a:lvl8pPr>
            <a:lvl9pPr indent="-298450" lvl="8" marL="4114800"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Arial"/>
                <a:ea typeface="Arial"/>
                <a:cs typeface="Arial"/>
                <a:sym typeface="Arial"/>
              </a:defRPr>
            </a:lvl9pPr>
          </a:lstStyle>
          <a:p/>
        </p:txBody>
      </p:sp>
      <p:grpSp>
        <p:nvGrpSpPr>
          <p:cNvPr id="311" name="Google Shape;311;p35"/>
          <p:cNvGrpSpPr/>
          <p:nvPr/>
        </p:nvGrpSpPr>
        <p:grpSpPr>
          <a:xfrm>
            <a:off x="345152" y="4876022"/>
            <a:ext cx="135124" cy="133368"/>
            <a:chOff x="2940050" y="1514475"/>
            <a:chExt cx="4643437" cy="4583110"/>
          </a:xfrm>
        </p:grpSpPr>
        <p:sp>
          <p:nvSpPr>
            <p:cNvPr id="312" name="Google Shape;312;p35"/>
            <p:cNvSpPr/>
            <p:nvPr/>
          </p:nvSpPr>
          <p:spPr>
            <a:xfrm>
              <a:off x="5507038" y="1514475"/>
              <a:ext cx="1576386" cy="1741489"/>
            </a:xfrm>
            <a:custGeom>
              <a:rect b="b" l="l" r="r" t="t"/>
              <a:pathLst>
                <a:path extrusionOk="0" h="4837" w="4378">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3" name="Google Shape;313;p35"/>
            <p:cNvSpPr/>
            <p:nvPr/>
          </p:nvSpPr>
          <p:spPr>
            <a:xfrm>
              <a:off x="5970588" y="2924175"/>
              <a:ext cx="1612899" cy="1784347"/>
            </a:xfrm>
            <a:custGeom>
              <a:rect b="b" l="l" r="r" t="t"/>
              <a:pathLst>
                <a:path extrusionOk="0" h="4958" w="4479">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4" name="Google Shape;314;p35"/>
            <p:cNvSpPr/>
            <p:nvPr/>
          </p:nvSpPr>
          <p:spPr>
            <a:xfrm>
              <a:off x="5499100" y="4398963"/>
              <a:ext cx="1590674" cy="1698622"/>
            </a:xfrm>
            <a:custGeom>
              <a:rect b="b" l="l" r="r" t="t"/>
              <a:pathLst>
                <a:path extrusionOk="0" h="4720" w="4419">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5" name="Google Shape;315;p35"/>
            <p:cNvSpPr/>
            <p:nvPr/>
          </p:nvSpPr>
          <p:spPr>
            <a:xfrm>
              <a:off x="3435350" y="4359275"/>
              <a:ext cx="1571629" cy="1736721"/>
            </a:xfrm>
            <a:custGeom>
              <a:rect b="b" l="l" r="r" t="t"/>
              <a:pathLst>
                <a:path extrusionOk="0" h="4826" w="4367">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6" name="Google Shape;316;p35"/>
            <p:cNvSpPr/>
            <p:nvPr/>
          </p:nvSpPr>
          <p:spPr>
            <a:xfrm>
              <a:off x="2940050" y="2924175"/>
              <a:ext cx="1606554" cy="1771655"/>
            </a:xfrm>
            <a:custGeom>
              <a:rect b="b" l="l" r="r" t="t"/>
              <a:pathLst>
                <a:path extrusionOk="0" h="4920" w="4462">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7" name="Google Shape;317;p35"/>
            <p:cNvSpPr/>
            <p:nvPr/>
          </p:nvSpPr>
          <p:spPr>
            <a:xfrm>
              <a:off x="3424238" y="1514475"/>
              <a:ext cx="1598617" cy="1708145"/>
            </a:xfrm>
            <a:custGeom>
              <a:rect b="b" l="l" r="r" t="t"/>
              <a:pathLst>
                <a:path extrusionOk="0" h="4746" w="4439">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8" name="Google Shape;318;p35"/>
            <p:cNvSpPr/>
            <p:nvPr/>
          </p:nvSpPr>
          <p:spPr>
            <a:xfrm>
              <a:off x="4724400" y="3267075"/>
              <a:ext cx="1071564" cy="1093786"/>
            </a:xfrm>
            <a:custGeom>
              <a:rect b="b" l="l" r="r" t="t"/>
              <a:pathLst>
                <a:path extrusionOk="0" h="3038" w="2977">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319" name="Google Shape;319;p35"/>
          <p:cNvSpPr txBox="1"/>
          <p:nvPr>
            <p:ph idx="12" type="sldNum"/>
          </p:nvPr>
        </p:nvSpPr>
        <p:spPr>
          <a:xfrm>
            <a:off x="8657901" y="4870635"/>
            <a:ext cx="257100" cy="161700"/>
          </a:xfrm>
          <a:prstGeom prst="rect">
            <a:avLst/>
          </a:prstGeom>
          <a:noFill/>
          <a:ln>
            <a:noFill/>
          </a:ln>
        </p:spPr>
        <p:txBody>
          <a:bodyPr anchorCtr="0" anchor="b" bIns="25700" lIns="51425" spcFirstLastPara="1" rIns="51425" wrap="square" tIns="25700">
            <a:noAutofit/>
          </a:bodyPr>
          <a:lstStyle>
            <a:lvl1pPr indent="0" lvl="0" marL="0" marR="0" rtl="0" algn="r">
              <a:lnSpc>
                <a:spcPct val="100000"/>
              </a:lnSpc>
              <a:spcBef>
                <a:spcPts val="0"/>
              </a:spcBef>
              <a:spcAft>
                <a:spcPts val="0"/>
              </a:spcAft>
              <a:buClr>
                <a:srgbClr val="929292"/>
              </a:buClr>
              <a:buSzPts val="600"/>
              <a:buFont typeface="Arial"/>
              <a:buNone/>
              <a:defRPr b="0" i="0" sz="600" u="none" cap="none" strike="noStrike">
                <a:solidFill>
                  <a:srgbClr val="929292"/>
                </a:solidFill>
                <a:latin typeface="Arial"/>
                <a:ea typeface="Arial"/>
                <a:cs typeface="Arial"/>
                <a:sym typeface="Arial"/>
              </a:defRPr>
            </a:lvl1pPr>
            <a:lvl2pPr indent="0" lvl="1" marL="0" marR="0" rtl="0" algn="r">
              <a:lnSpc>
                <a:spcPct val="100000"/>
              </a:lnSpc>
              <a:spcBef>
                <a:spcPts val="0"/>
              </a:spcBef>
              <a:spcAft>
                <a:spcPts val="0"/>
              </a:spcAft>
              <a:buClr>
                <a:srgbClr val="929292"/>
              </a:buClr>
              <a:buSzPts val="600"/>
              <a:buFont typeface="Arial"/>
              <a:buNone/>
              <a:defRPr b="0" i="0" sz="600" u="none" cap="none" strike="noStrike">
                <a:solidFill>
                  <a:srgbClr val="929292"/>
                </a:solidFill>
                <a:latin typeface="Arial"/>
                <a:ea typeface="Arial"/>
                <a:cs typeface="Arial"/>
                <a:sym typeface="Arial"/>
              </a:defRPr>
            </a:lvl2pPr>
            <a:lvl3pPr indent="0" lvl="2" marL="0" marR="0" rtl="0" algn="r">
              <a:lnSpc>
                <a:spcPct val="100000"/>
              </a:lnSpc>
              <a:spcBef>
                <a:spcPts val="0"/>
              </a:spcBef>
              <a:spcAft>
                <a:spcPts val="0"/>
              </a:spcAft>
              <a:buClr>
                <a:srgbClr val="929292"/>
              </a:buClr>
              <a:buSzPts val="600"/>
              <a:buFont typeface="Arial"/>
              <a:buNone/>
              <a:defRPr b="0" i="0" sz="600" u="none" cap="none" strike="noStrike">
                <a:solidFill>
                  <a:srgbClr val="929292"/>
                </a:solidFill>
                <a:latin typeface="Arial"/>
                <a:ea typeface="Arial"/>
                <a:cs typeface="Arial"/>
                <a:sym typeface="Arial"/>
              </a:defRPr>
            </a:lvl3pPr>
            <a:lvl4pPr indent="0" lvl="3" marL="0" marR="0" rtl="0" algn="r">
              <a:lnSpc>
                <a:spcPct val="100000"/>
              </a:lnSpc>
              <a:spcBef>
                <a:spcPts val="0"/>
              </a:spcBef>
              <a:spcAft>
                <a:spcPts val="0"/>
              </a:spcAft>
              <a:buClr>
                <a:srgbClr val="929292"/>
              </a:buClr>
              <a:buSzPts val="600"/>
              <a:buFont typeface="Arial"/>
              <a:buNone/>
              <a:defRPr b="0" i="0" sz="600" u="none" cap="none" strike="noStrike">
                <a:solidFill>
                  <a:srgbClr val="929292"/>
                </a:solidFill>
                <a:latin typeface="Arial"/>
                <a:ea typeface="Arial"/>
                <a:cs typeface="Arial"/>
                <a:sym typeface="Arial"/>
              </a:defRPr>
            </a:lvl4pPr>
            <a:lvl5pPr indent="0" lvl="4" marL="0" marR="0" rtl="0" algn="r">
              <a:lnSpc>
                <a:spcPct val="100000"/>
              </a:lnSpc>
              <a:spcBef>
                <a:spcPts val="0"/>
              </a:spcBef>
              <a:spcAft>
                <a:spcPts val="0"/>
              </a:spcAft>
              <a:buClr>
                <a:srgbClr val="929292"/>
              </a:buClr>
              <a:buSzPts val="600"/>
              <a:buFont typeface="Arial"/>
              <a:buNone/>
              <a:defRPr b="0" i="0" sz="600" u="none" cap="none" strike="noStrike">
                <a:solidFill>
                  <a:srgbClr val="929292"/>
                </a:solidFill>
                <a:latin typeface="Arial"/>
                <a:ea typeface="Arial"/>
                <a:cs typeface="Arial"/>
                <a:sym typeface="Arial"/>
              </a:defRPr>
            </a:lvl5pPr>
            <a:lvl6pPr indent="0" lvl="5" marL="0" marR="0" rtl="0" algn="r">
              <a:lnSpc>
                <a:spcPct val="100000"/>
              </a:lnSpc>
              <a:spcBef>
                <a:spcPts val="0"/>
              </a:spcBef>
              <a:spcAft>
                <a:spcPts val="0"/>
              </a:spcAft>
              <a:buClr>
                <a:srgbClr val="929292"/>
              </a:buClr>
              <a:buSzPts val="600"/>
              <a:buFont typeface="Arial"/>
              <a:buNone/>
              <a:defRPr b="0" i="0" sz="600" u="none" cap="none" strike="noStrike">
                <a:solidFill>
                  <a:srgbClr val="929292"/>
                </a:solidFill>
                <a:latin typeface="Arial"/>
                <a:ea typeface="Arial"/>
                <a:cs typeface="Arial"/>
                <a:sym typeface="Arial"/>
              </a:defRPr>
            </a:lvl6pPr>
            <a:lvl7pPr indent="0" lvl="6" marL="0" marR="0" rtl="0" algn="r">
              <a:lnSpc>
                <a:spcPct val="100000"/>
              </a:lnSpc>
              <a:spcBef>
                <a:spcPts val="0"/>
              </a:spcBef>
              <a:spcAft>
                <a:spcPts val="0"/>
              </a:spcAft>
              <a:buClr>
                <a:srgbClr val="929292"/>
              </a:buClr>
              <a:buSzPts val="600"/>
              <a:buFont typeface="Arial"/>
              <a:buNone/>
              <a:defRPr b="0" i="0" sz="600" u="none" cap="none" strike="noStrike">
                <a:solidFill>
                  <a:srgbClr val="929292"/>
                </a:solidFill>
                <a:latin typeface="Arial"/>
                <a:ea typeface="Arial"/>
                <a:cs typeface="Arial"/>
                <a:sym typeface="Arial"/>
              </a:defRPr>
            </a:lvl7pPr>
            <a:lvl8pPr indent="0" lvl="7" marL="0" marR="0" rtl="0" algn="r">
              <a:lnSpc>
                <a:spcPct val="100000"/>
              </a:lnSpc>
              <a:spcBef>
                <a:spcPts val="0"/>
              </a:spcBef>
              <a:spcAft>
                <a:spcPts val="0"/>
              </a:spcAft>
              <a:buClr>
                <a:srgbClr val="929292"/>
              </a:buClr>
              <a:buSzPts val="600"/>
              <a:buFont typeface="Arial"/>
              <a:buNone/>
              <a:defRPr b="0" i="0" sz="600" u="none" cap="none" strike="noStrike">
                <a:solidFill>
                  <a:srgbClr val="929292"/>
                </a:solidFill>
                <a:latin typeface="Arial"/>
                <a:ea typeface="Arial"/>
                <a:cs typeface="Arial"/>
                <a:sym typeface="Arial"/>
              </a:defRPr>
            </a:lvl8pPr>
            <a:lvl9pPr indent="0" lvl="8" marL="0" marR="0" rtl="0" algn="r">
              <a:lnSpc>
                <a:spcPct val="100000"/>
              </a:lnSpc>
              <a:spcBef>
                <a:spcPts val="0"/>
              </a:spcBef>
              <a:spcAft>
                <a:spcPts val="0"/>
              </a:spcAft>
              <a:buClr>
                <a:srgbClr val="929292"/>
              </a:buClr>
              <a:buSzPts val="600"/>
              <a:buFont typeface="Arial"/>
              <a:buNone/>
              <a:defRPr b="0" i="0" sz="600" u="none" cap="none" strike="noStrike">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0" name="Google Shape;320;p35"/>
          <p:cNvSpPr/>
          <p:nvPr/>
        </p:nvSpPr>
        <p:spPr>
          <a:xfrm>
            <a:off x="477011" y="4868510"/>
            <a:ext cx="2031900" cy="161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929292"/>
              </a:buClr>
              <a:buSzPts val="600"/>
              <a:buFont typeface="Arial"/>
              <a:buNone/>
            </a:pPr>
            <a:r>
              <a:rPr b="0" i="0" lang="en" sz="600" u="none" cap="none" strike="noStrike">
                <a:solidFill>
                  <a:srgbClr val="929292"/>
                </a:solidFill>
                <a:latin typeface="Arial"/>
                <a:ea typeface="Arial"/>
                <a:cs typeface="Arial"/>
                <a:sym typeface="Arial"/>
              </a:rPr>
              <a:t>© </a:t>
            </a:r>
            <a:r>
              <a:rPr lang="en" sz="600">
                <a:solidFill>
                  <a:srgbClr val="929292"/>
                </a:solidFill>
              </a:rPr>
              <a:t>2022</a:t>
            </a:r>
            <a:r>
              <a:rPr b="0" i="0" lang="en" sz="600" u="none" cap="none" strike="noStrike">
                <a:solidFill>
                  <a:srgbClr val="929292"/>
                </a:solidFill>
                <a:latin typeface="Arial"/>
                <a:ea typeface="Arial"/>
                <a:cs typeface="Arial"/>
                <a:sym typeface="Arial"/>
              </a:rPr>
              <a:t> Snowflake Computing Inc. All Rights Reserved</a:t>
            </a:r>
            <a:endParaRPr b="0" i="0" sz="600" u="none" cap="none" strike="noStrike">
              <a:solidFill>
                <a:srgbClr val="929292"/>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21" name="Shape 321"/>
        <p:cNvGrpSpPr/>
        <p:nvPr/>
      </p:nvGrpSpPr>
      <p:grpSpPr>
        <a:xfrm>
          <a:off x="0" y="0"/>
          <a:ext cx="0" cy="0"/>
          <a:chOff x="0" y="0"/>
          <a:chExt cx="0" cy="0"/>
        </a:xfrm>
      </p:grpSpPr>
      <p:pic>
        <p:nvPicPr>
          <p:cNvPr id="322" name="Google Shape;322;p3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23" name="Google Shape;323;p36"/>
          <p:cNvSpPr/>
          <p:nvPr/>
        </p:nvSpPr>
        <p:spPr>
          <a:xfrm>
            <a:off x="4115009" y="3036749"/>
            <a:ext cx="139574" cy="113509"/>
          </a:xfrm>
          <a:custGeom>
            <a:rect b="b" l="l" r="r" t="t"/>
            <a:pathLst>
              <a:path extrusionOk="0" h="764" w="940">
                <a:moveTo>
                  <a:pt x="296" y="764"/>
                </a:moveTo>
                <a:cubicBezTo>
                  <a:pt x="650" y="764"/>
                  <a:pt x="844" y="470"/>
                  <a:pt x="844" y="215"/>
                </a:cubicBezTo>
                <a:cubicBezTo>
                  <a:pt x="844" y="207"/>
                  <a:pt x="844" y="199"/>
                  <a:pt x="844" y="190"/>
                </a:cubicBezTo>
                <a:cubicBezTo>
                  <a:pt x="881" y="163"/>
                  <a:pt x="914" y="129"/>
                  <a:pt x="940" y="91"/>
                </a:cubicBezTo>
                <a:cubicBezTo>
                  <a:pt x="905" y="106"/>
                  <a:pt x="868" y="116"/>
                  <a:pt x="829" y="121"/>
                </a:cubicBezTo>
                <a:cubicBezTo>
                  <a:pt x="869" y="97"/>
                  <a:pt x="900" y="59"/>
                  <a:pt x="914" y="14"/>
                </a:cubicBezTo>
                <a:cubicBezTo>
                  <a:pt x="877" y="36"/>
                  <a:pt x="835" y="52"/>
                  <a:pt x="791" y="61"/>
                </a:cubicBezTo>
                <a:cubicBezTo>
                  <a:pt x="756" y="24"/>
                  <a:pt x="706" y="0"/>
                  <a:pt x="651" y="0"/>
                </a:cubicBezTo>
                <a:cubicBezTo>
                  <a:pt x="544" y="0"/>
                  <a:pt x="458" y="86"/>
                  <a:pt x="458" y="193"/>
                </a:cubicBezTo>
                <a:cubicBezTo>
                  <a:pt x="458" y="208"/>
                  <a:pt x="460" y="223"/>
                  <a:pt x="463" y="237"/>
                </a:cubicBezTo>
                <a:cubicBezTo>
                  <a:pt x="303" y="229"/>
                  <a:pt x="160" y="152"/>
                  <a:pt x="65" y="35"/>
                </a:cubicBezTo>
                <a:cubicBezTo>
                  <a:pt x="49" y="64"/>
                  <a:pt x="39" y="97"/>
                  <a:pt x="39" y="132"/>
                </a:cubicBezTo>
                <a:cubicBezTo>
                  <a:pt x="39" y="199"/>
                  <a:pt x="73" y="258"/>
                  <a:pt x="125" y="293"/>
                </a:cubicBezTo>
                <a:cubicBezTo>
                  <a:pt x="93" y="292"/>
                  <a:pt x="64" y="283"/>
                  <a:pt x="38" y="269"/>
                </a:cubicBezTo>
                <a:cubicBezTo>
                  <a:pt x="38" y="270"/>
                  <a:pt x="38" y="270"/>
                  <a:pt x="38" y="271"/>
                </a:cubicBezTo>
                <a:cubicBezTo>
                  <a:pt x="38" y="365"/>
                  <a:pt x="104" y="443"/>
                  <a:pt x="192" y="460"/>
                </a:cubicBezTo>
                <a:cubicBezTo>
                  <a:pt x="176" y="465"/>
                  <a:pt x="159" y="467"/>
                  <a:pt x="142" y="467"/>
                </a:cubicBezTo>
                <a:cubicBezTo>
                  <a:pt x="129" y="467"/>
                  <a:pt x="117" y="466"/>
                  <a:pt x="105" y="464"/>
                </a:cubicBezTo>
                <a:cubicBezTo>
                  <a:pt x="130" y="540"/>
                  <a:pt x="201" y="596"/>
                  <a:pt x="285" y="597"/>
                </a:cubicBezTo>
                <a:cubicBezTo>
                  <a:pt x="219" y="649"/>
                  <a:pt x="136" y="680"/>
                  <a:pt x="46" y="680"/>
                </a:cubicBezTo>
                <a:cubicBezTo>
                  <a:pt x="30" y="680"/>
                  <a:pt x="15" y="679"/>
                  <a:pt x="0" y="677"/>
                </a:cubicBezTo>
                <a:cubicBezTo>
                  <a:pt x="85" y="732"/>
                  <a:pt x="187" y="764"/>
                  <a:pt x="296" y="764"/>
                </a:cubicBezTo>
              </a:path>
            </a:pathLst>
          </a:custGeom>
          <a:solidFill>
            <a:srgbClr val="0D5D7B">
              <a:alpha val="27060"/>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4" name="Google Shape;324;p36"/>
          <p:cNvSpPr/>
          <p:nvPr/>
        </p:nvSpPr>
        <p:spPr>
          <a:xfrm>
            <a:off x="4365370" y="3032915"/>
            <a:ext cx="29138" cy="121174"/>
          </a:xfrm>
          <a:custGeom>
            <a:rect b="b" l="l" r="r" t="t"/>
            <a:pathLst>
              <a:path extrusionOk="0" h="978" w="235">
                <a:moveTo>
                  <a:pt x="16" y="325"/>
                </a:moveTo>
                <a:cubicBezTo>
                  <a:pt x="219" y="325"/>
                  <a:pt x="219" y="325"/>
                  <a:pt x="219" y="325"/>
                </a:cubicBezTo>
                <a:cubicBezTo>
                  <a:pt x="219" y="978"/>
                  <a:pt x="219" y="978"/>
                  <a:pt x="219" y="978"/>
                </a:cubicBezTo>
                <a:cubicBezTo>
                  <a:pt x="16" y="978"/>
                  <a:pt x="16" y="978"/>
                  <a:pt x="16" y="978"/>
                </a:cubicBezTo>
                <a:lnTo>
                  <a:pt x="16" y="325"/>
                </a:lnTo>
                <a:close/>
                <a:moveTo>
                  <a:pt x="118" y="0"/>
                </a:moveTo>
                <a:cubicBezTo>
                  <a:pt x="183" y="0"/>
                  <a:pt x="235" y="53"/>
                  <a:pt x="235" y="118"/>
                </a:cubicBezTo>
                <a:cubicBezTo>
                  <a:pt x="235" y="183"/>
                  <a:pt x="183" y="236"/>
                  <a:pt x="118" y="236"/>
                </a:cubicBezTo>
                <a:cubicBezTo>
                  <a:pt x="52" y="236"/>
                  <a:pt x="0" y="183"/>
                  <a:pt x="0" y="118"/>
                </a:cubicBezTo>
                <a:cubicBezTo>
                  <a:pt x="0" y="53"/>
                  <a:pt x="52" y="0"/>
                  <a:pt x="118" y="0"/>
                </a:cubicBezTo>
              </a:path>
            </a:pathLst>
          </a:custGeom>
          <a:solidFill>
            <a:srgbClr val="0D5D7B">
              <a:alpha val="27060"/>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5" name="Google Shape;325;p36"/>
          <p:cNvSpPr/>
          <p:nvPr/>
        </p:nvSpPr>
        <p:spPr>
          <a:xfrm>
            <a:off x="4408307" y="3071229"/>
            <a:ext cx="78378" cy="82861"/>
          </a:xfrm>
          <a:custGeom>
            <a:rect b="b" l="l" r="r" t="t"/>
            <a:pathLst>
              <a:path extrusionOk="0" h="669" w="633">
                <a:moveTo>
                  <a:pt x="0" y="16"/>
                </a:moveTo>
                <a:cubicBezTo>
                  <a:pt x="194" y="16"/>
                  <a:pt x="194" y="16"/>
                  <a:pt x="194" y="16"/>
                </a:cubicBezTo>
                <a:cubicBezTo>
                  <a:pt x="194" y="105"/>
                  <a:pt x="194" y="105"/>
                  <a:pt x="194" y="105"/>
                </a:cubicBezTo>
                <a:cubicBezTo>
                  <a:pt x="197" y="105"/>
                  <a:pt x="197" y="105"/>
                  <a:pt x="197" y="105"/>
                </a:cubicBezTo>
                <a:cubicBezTo>
                  <a:pt x="224" y="54"/>
                  <a:pt x="291" y="0"/>
                  <a:pt x="389" y="0"/>
                </a:cubicBezTo>
                <a:cubicBezTo>
                  <a:pt x="595" y="0"/>
                  <a:pt x="633" y="135"/>
                  <a:pt x="633" y="311"/>
                </a:cubicBezTo>
                <a:cubicBezTo>
                  <a:pt x="633" y="669"/>
                  <a:pt x="633" y="669"/>
                  <a:pt x="633" y="669"/>
                </a:cubicBezTo>
                <a:cubicBezTo>
                  <a:pt x="430" y="669"/>
                  <a:pt x="430" y="669"/>
                  <a:pt x="430" y="669"/>
                </a:cubicBezTo>
                <a:cubicBezTo>
                  <a:pt x="430" y="352"/>
                  <a:pt x="430" y="352"/>
                  <a:pt x="430" y="352"/>
                </a:cubicBezTo>
                <a:cubicBezTo>
                  <a:pt x="430" y="276"/>
                  <a:pt x="429" y="178"/>
                  <a:pt x="324" y="178"/>
                </a:cubicBezTo>
                <a:cubicBezTo>
                  <a:pt x="219" y="178"/>
                  <a:pt x="203" y="261"/>
                  <a:pt x="203" y="346"/>
                </a:cubicBezTo>
                <a:cubicBezTo>
                  <a:pt x="203" y="669"/>
                  <a:pt x="203" y="669"/>
                  <a:pt x="203" y="669"/>
                </a:cubicBezTo>
                <a:cubicBezTo>
                  <a:pt x="0" y="669"/>
                  <a:pt x="0" y="669"/>
                  <a:pt x="0" y="669"/>
                </a:cubicBezTo>
                <a:lnTo>
                  <a:pt x="0" y="16"/>
                </a:lnTo>
                <a:close/>
              </a:path>
            </a:pathLst>
          </a:custGeom>
          <a:solidFill>
            <a:srgbClr val="0D5D7B">
              <a:alpha val="27060"/>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6" name="Google Shape;326;p36"/>
          <p:cNvSpPr/>
          <p:nvPr/>
        </p:nvSpPr>
        <p:spPr>
          <a:xfrm>
            <a:off x="4597472" y="3054338"/>
            <a:ext cx="128559" cy="90081"/>
          </a:xfrm>
          <a:custGeom>
            <a:rect b="b" l="l" r="r" t="t"/>
            <a:pathLst>
              <a:path extrusionOk="0" h="340" w="486">
                <a:moveTo>
                  <a:pt x="476" y="53"/>
                </a:moveTo>
                <a:cubicBezTo>
                  <a:pt x="470" y="32"/>
                  <a:pt x="454" y="16"/>
                  <a:pt x="433" y="10"/>
                </a:cubicBezTo>
                <a:cubicBezTo>
                  <a:pt x="395" y="0"/>
                  <a:pt x="243" y="0"/>
                  <a:pt x="243" y="0"/>
                </a:cubicBezTo>
                <a:cubicBezTo>
                  <a:pt x="243" y="0"/>
                  <a:pt x="91" y="0"/>
                  <a:pt x="53" y="10"/>
                </a:cubicBezTo>
                <a:cubicBezTo>
                  <a:pt x="32" y="16"/>
                  <a:pt x="16" y="32"/>
                  <a:pt x="10" y="53"/>
                </a:cubicBezTo>
                <a:cubicBezTo>
                  <a:pt x="0" y="91"/>
                  <a:pt x="0" y="170"/>
                  <a:pt x="0" y="170"/>
                </a:cubicBezTo>
                <a:cubicBezTo>
                  <a:pt x="0" y="170"/>
                  <a:pt x="0" y="249"/>
                  <a:pt x="10" y="287"/>
                </a:cubicBezTo>
                <a:cubicBezTo>
                  <a:pt x="16" y="308"/>
                  <a:pt x="32" y="324"/>
                  <a:pt x="53" y="330"/>
                </a:cubicBezTo>
                <a:cubicBezTo>
                  <a:pt x="91" y="340"/>
                  <a:pt x="243" y="340"/>
                  <a:pt x="243" y="340"/>
                </a:cubicBezTo>
                <a:cubicBezTo>
                  <a:pt x="243" y="340"/>
                  <a:pt x="395" y="340"/>
                  <a:pt x="433" y="330"/>
                </a:cubicBezTo>
                <a:cubicBezTo>
                  <a:pt x="454" y="324"/>
                  <a:pt x="470" y="308"/>
                  <a:pt x="476" y="287"/>
                </a:cubicBezTo>
                <a:cubicBezTo>
                  <a:pt x="486" y="249"/>
                  <a:pt x="486" y="170"/>
                  <a:pt x="486" y="170"/>
                </a:cubicBezTo>
                <a:cubicBezTo>
                  <a:pt x="486" y="170"/>
                  <a:pt x="486" y="91"/>
                  <a:pt x="476" y="53"/>
                </a:cubicBezTo>
                <a:close/>
                <a:moveTo>
                  <a:pt x="194" y="243"/>
                </a:moveTo>
                <a:cubicBezTo>
                  <a:pt x="194" y="97"/>
                  <a:pt x="194" y="97"/>
                  <a:pt x="194" y="97"/>
                </a:cubicBezTo>
                <a:cubicBezTo>
                  <a:pt x="321" y="170"/>
                  <a:pt x="321" y="170"/>
                  <a:pt x="321" y="170"/>
                </a:cubicBezTo>
                <a:lnTo>
                  <a:pt x="194" y="243"/>
                </a:lnTo>
                <a:close/>
              </a:path>
            </a:pathLst>
          </a:custGeom>
          <a:solidFill>
            <a:srgbClr val="0D5D7B">
              <a:alpha val="27060"/>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7" name="Google Shape;327;p36"/>
          <p:cNvSpPr/>
          <p:nvPr/>
        </p:nvSpPr>
        <p:spPr>
          <a:xfrm>
            <a:off x="4836821" y="3039650"/>
            <a:ext cx="107633" cy="107704"/>
          </a:xfrm>
          <a:custGeom>
            <a:rect b="b" l="l" r="r" t="t"/>
            <a:pathLst>
              <a:path extrusionOk="0" h="4096" w="4096">
                <a:moveTo>
                  <a:pt x="3870" y="0"/>
                </a:moveTo>
                <a:cubicBezTo>
                  <a:pt x="226" y="0"/>
                  <a:pt x="226" y="0"/>
                  <a:pt x="226" y="0"/>
                </a:cubicBezTo>
                <a:cubicBezTo>
                  <a:pt x="101" y="0"/>
                  <a:pt x="0" y="101"/>
                  <a:pt x="0" y="226"/>
                </a:cubicBezTo>
                <a:cubicBezTo>
                  <a:pt x="0" y="3870"/>
                  <a:pt x="0" y="3870"/>
                  <a:pt x="0" y="3870"/>
                </a:cubicBezTo>
                <a:cubicBezTo>
                  <a:pt x="0" y="3995"/>
                  <a:pt x="101" y="4096"/>
                  <a:pt x="226" y="4096"/>
                </a:cubicBezTo>
                <a:cubicBezTo>
                  <a:pt x="2188" y="4096"/>
                  <a:pt x="2188" y="4096"/>
                  <a:pt x="2188" y="4096"/>
                </a:cubicBezTo>
                <a:cubicBezTo>
                  <a:pt x="2188" y="2512"/>
                  <a:pt x="2188" y="2512"/>
                  <a:pt x="2188" y="2512"/>
                </a:cubicBezTo>
                <a:cubicBezTo>
                  <a:pt x="1656" y="2512"/>
                  <a:pt x="1656" y="2512"/>
                  <a:pt x="1656" y="2512"/>
                </a:cubicBezTo>
                <a:cubicBezTo>
                  <a:pt x="1656" y="1892"/>
                  <a:pt x="1656" y="1892"/>
                  <a:pt x="1656" y="1892"/>
                </a:cubicBezTo>
                <a:cubicBezTo>
                  <a:pt x="2188" y="1892"/>
                  <a:pt x="2188" y="1892"/>
                  <a:pt x="2188" y="1892"/>
                </a:cubicBezTo>
                <a:cubicBezTo>
                  <a:pt x="2188" y="1436"/>
                  <a:pt x="2188" y="1436"/>
                  <a:pt x="2188" y="1436"/>
                </a:cubicBezTo>
                <a:cubicBezTo>
                  <a:pt x="2188" y="907"/>
                  <a:pt x="2511" y="619"/>
                  <a:pt x="2983" y="619"/>
                </a:cubicBezTo>
                <a:cubicBezTo>
                  <a:pt x="3209" y="619"/>
                  <a:pt x="3403" y="636"/>
                  <a:pt x="3460" y="643"/>
                </a:cubicBezTo>
                <a:cubicBezTo>
                  <a:pt x="3460" y="1196"/>
                  <a:pt x="3460" y="1196"/>
                  <a:pt x="3460" y="1196"/>
                </a:cubicBezTo>
                <a:cubicBezTo>
                  <a:pt x="3134" y="1196"/>
                  <a:pt x="3134" y="1196"/>
                  <a:pt x="3134" y="1196"/>
                </a:cubicBezTo>
                <a:cubicBezTo>
                  <a:pt x="2877" y="1196"/>
                  <a:pt x="2828" y="1318"/>
                  <a:pt x="2828" y="1497"/>
                </a:cubicBezTo>
                <a:cubicBezTo>
                  <a:pt x="2828" y="1892"/>
                  <a:pt x="2828" y="1892"/>
                  <a:pt x="2828" y="1892"/>
                </a:cubicBezTo>
                <a:cubicBezTo>
                  <a:pt x="3442" y="1892"/>
                  <a:pt x="3442" y="1892"/>
                  <a:pt x="3442" y="1892"/>
                </a:cubicBezTo>
                <a:cubicBezTo>
                  <a:pt x="3362" y="2512"/>
                  <a:pt x="3362" y="2512"/>
                  <a:pt x="3362" y="2512"/>
                </a:cubicBezTo>
                <a:cubicBezTo>
                  <a:pt x="2828" y="2512"/>
                  <a:pt x="2828" y="2512"/>
                  <a:pt x="2828" y="2512"/>
                </a:cubicBezTo>
                <a:cubicBezTo>
                  <a:pt x="2828" y="4096"/>
                  <a:pt x="2828" y="4096"/>
                  <a:pt x="2828" y="4096"/>
                </a:cubicBezTo>
                <a:cubicBezTo>
                  <a:pt x="3870" y="4096"/>
                  <a:pt x="3870" y="4096"/>
                  <a:pt x="3870" y="4096"/>
                </a:cubicBezTo>
                <a:cubicBezTo>
                  <a:pt x="3995" y="4096"/>
                  <a:pt x="4096" y="3995"/>
                  <a:pt x="4096" y="3870"/>
                </a:cubicBezTo>
                <a:cubicBezTo>
                  <a:pt x="4096" y="226"/>
                  <a:pt x="4096" y="226"/>
                  <a:pt x="4096" y="226"/>
                </a:cubicBezTo>
                <a:cubicBezTo>
                  <a:pt x="4096" y="101"/>
                  <a:pt x="3995" y="0"/>
                  <a:pt x="3870" y="0"/>
                </a:cubicBezTo>
                <a:close/>
              </a:path>
            </a:pathLst>
          </a:custGeom>
          <a:solidFill>
            <a:srgbClr val="0D5D7B">
              <a:alpha val="27060"/>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8" name="Google Shape;328;p36"/>
          <p:cNvSpPr/>
          <p:nvPr/>
        </p:nvSpPr>
        <p:spPr>
          <a:xfrm>
            <a:off x="1" y="2332566"/>
            <a:ext cx="2007296" cy="2812205"/>
          </a:xfrm>
          <a:custGeom>
            <a:rect b="b" l="l" r="r" t="t"/>
            <a:pathLst>
              <a:path extrusionOk="0" h="3946954" w="2817257">
                <a:moveTo>
                  <a:pt x="0" y="0"/>
                </a:moveTo>
                <a:lnTo>
                  <a:pt x="124981" y="72324"/>
                </a:lnTo>
                <a:cubicBezTo>
                  <a:pt x="643737" y="372513"/>
                  <a:pt x="1335412" y="772766"/>
                  <a:pt x="2257644" y="1306437"/>
                </a:cubicBezTo>
                <a:cubicBezTo>
                  <a:pt x="2524543" y="1459142"/>
                  <a:pt x="2702476" y="1704105"/>
                  <a:pt x="2778733" y="1977701"/>
                </a:cubicBezTo>
                <a:cubicBezTo>
                  <a:pt x="2800975" y="2063597"/>
                  <a:pt x="2813685" y="2152675"/>
                  <a:pt x="2816862" y="2241753"/>
                </a:cubicBezTo>
                <a:cubicBezTo>
                  <a:pt x="2820039" y="2362644"/>
                  <a:pt x="2804152" y="2486716"/>
                  <a:pt x="2766024" y="2604426"/>
                </a:cubicBezTo>
                <a:cubicBezTo>
                  <a:pt x="2686589" y="2865297"/>
                  <a:pt x="2511834" y="3097535"/>
                  <a:pt x="2257644" y="3243877"/>
                </a:cubicBezTo>
                <a:cubicBezTo>
                  <a:pt x="2257644" y="3243877"/>
                  <a:pt x="2257644" y="3243877"/>
                  <a:pt x="1047065" y="3946954"/>
                </a:cubicBezTo>
                <a:cubicBezTo>
                  <a:pt x="1047065" y="3946954"/>
                  <a:pt x="1047065" y="3946954"/>
                  <a:pt x="1511" y="3946954"/>
                </a:cubicBezTo>
                <a:lnTo>
                  <a:pt x="0" y="3946954"/>
                </a:lnTo>
                <a:close/>
              </a:path>
            </a:pathLst>
          </a:custGeom>
          <a:solidFill>
            <a:srgbClr val="00A7CD">
              <a:alpha val="14510"/>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9" name="Google Shape;329;p36"/>
          <p:cNvSpPr/>
          <p:nvPr/>
        </p:nvSpPr>
        <p:spPr>
          <a:xfrm rot="-5400000">
            <a:off x="5962841" y="1958194"/>
            <a:ext cx="2338578" cy="4032033"/>
          </a:xfrm>
          <a:custGeom>
            <a:rect b="b" l="l" r="r" t="t"/>
            <a:pathLst>
              <a:path extrusionOk="0" h="5780692" w="3352800">
                <a:moveTo>
                  <a:pt x="3352800" y="5780692"/>
                </a:moveTo>
                <a:lnTo>
                  <a:pt x="0" y="5780692"/>
                </a:lnTo>
                <a:lnTo>
                  <a:pt x="0" y="0"/>
                </a:lnTo>
                <a:close/>
              </a:path>
            </a:pathLst>
          </a:custGeom>
          <a:solidFill>
            <a:srgbClr val="66757A">
              <a:alpha val="4710"/>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0" name="Google Shape;330;p36"/>
          <p:cNvSpPr/>
          <p:nvPr/>
        </p:nvSpPr>
        <p:spPr>
          <a:xfrm>
            <a:off x="6501074" y="369735"/>
            <a:ext cx="2642925" cy="3907100"/>
          </a:xfrm>
          <a:custGeom>
            <a:rect b="b" l="l" r="r" t="t"/>
            <a:pathLst>
              <a:path extrusionOk="0" h="10000" w="10000">
                <a:moveTo>
                  <a:pt x="103" y="4497"/>
                </a:moveTo>
                <a:cubicBezTo>
                  <a:pt x="38" y="4645"/>
                  <a:pt x="9" y="4793"/>
                  <a:pt x="1" y="4941"/>
                </a:cubicBezTo>
                <a:cubicBezTo>
                  <a:pt x="-6" y="5148"/>
                  <a:pt x="30" y="5355"/>
                  <a:pt x="125" y="5553"/>
                </a:cubicBezTo>
                <a:cubicBezTo>
                  <a:pt x="234" y="5800"/>
                  <a:pt x="416" y="6027"/>
                  <a:pt x="664" y="6219"/>
                </a:cubicBezTo>
                <a:cubicBezTo>
                  <a:pt x="869" y="6382"/>
                  <a:pt x="1109" y="6520"/>
                  <a:pt x="1401" y="6634"/>
                </a:cubicBezTo>
                <a:lnTo>
                  <a:pt x="7938" y="9191"/>
                </a:lnTo>
                <a:lnTo>
                  <a:pt x="10000" y="10000"/>
                </a:lnTo>
                <a:lnTo>
                  <a:pt x="10000" y="0"/>
                </a:lnTo>
                <a:lnTo>
                  <a:pt x="1401" y="3361"/>
                </a:lnTo>
                <a:cubicBezTo>
                  <a:pt x="730" y="3623"/>
                  <a:pt x="285" y="4033"/>
                  <a:pt x="103" y="4497"/>
                </a:cubicBezTo>
                <a:close/>
              </a:path>
            </a:pathLst>
          </a:custGeom>
          <a:solidFill>
            <a:srgbClr val="2BB5E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1" name="Google Shape;331;p36"/>
          <p:cNvSpPr/>
          <p:nvPr/>
        </p:nvSpPr>
        <p:spPr>
          <a:xfrm>
            <a:off x="477011" y="4868510"/>
            <a:ext cx="2010300" cy="161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929292"/>
              </a:buClr>
              <a:buSzPts val="600"/>
              <a:buFont typeface="Arial"/>
              <a:buNone/>
            </a:pPr>
            <a:r>
              <a:rPr b="0" i="0" lang="en" sz="600" u="none" cap="none" strike="noStrike">
                <a:solidFill>
                  <a:srgbClr val="929292"/>
                </a:solidFill>
                <a:latin typeface="Arial"/>
                <a:ea typeface="Arial"/>
                <a:cs typeface="Arial"/>
                <a:sym typeface="Arial"/>
              </a:rPr>
              <a:t>© </a:t>
            </a:r>
            <a:r>
              <a:rPr lang="en" sz="600">
                <a:solidFill>
                  <a:srgbClr val="929292"/>
                </a:solidFill>
              </a:rPr>
              <a:t>2022</a:t>
            </a:r>
            <a:r>
              <a:rPr b="0" i="0" lang="en" sz="600" u="none" cap="none" strike="noStrike">
                <a:solidFill>
                  <a:srgbClr val="929292"/>
                </a:solidFill>
                <a:latin typeface="Arial"/>
                <a:ea typeface="Arial"/>
                <a:cs typeface="Arial"/>
                <a:sym typeface="Arial"/>
              </a:rPr>
              <a:t> Snowflake Computing Inc. All Rights Reserved</a:t>
            </a:r>
            <a:endParaRPr b="0" i="0" sz="600" u="none" cap="none" strike="noStrike">
              <a:solidFill>
                <a:srgbClr val="929292"/>
              </a:solidFill>
              <a:latin typeface="Arial"/>
              <a:ea typeface="Arial"/>
              <a:cs typeface="Arial"/>
              <a:sym typeface="Arial"/>
            </a:endParaRPr>
          </a:p>
        </p:txBody>
      </p:sp>
      <p:sp>
        <p:nvSpPr>
          <p:cNvPr id="332" name="Google Shape;332;p36"/>
          <p:cNvSpPr txBox="1"/>
          <p:nvPr/>
        </p:nvSpPr>
        <p:spPr>
          <a:xfrm>
            <a:off x="3755525" y="2662075"/>
            <a:ext cx="1534200" cy="34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558DA9"/>
              </a:buClr>
              <a:buSzPts val="1800"/>
              <a:buFont typeface="Arial"/>
              <a:buNone/>
            </a:pPr>
            <a:r>
              <a:rPr b="0" i="0" lang="en" sz="1800" u="none" cap="none" strike="noStrike">
                <a:solidFill>
                  <a:srgbClr val="558DA9"/>
                </a:solidFill>
                <a:latin typeface="Arial"/>
                <a:ea typeface="Arial"/>
                <a:cs typeface="Arial"/>
                <a:sym typeface="Arial"/>
              </a:rPr>
              <a:t>THANK YOU</a:t>
            </a:r>
            <a:endParaRPr b="0" i="0" sz="1100" u="none" cap="none" strike="noStrike">
              <a:solidFill>
                <a:srgbClr val="558DA9"/>
              </a:solidFill>
              <a:latin typeface="Arial"/>
              <a:ea typeface="Arial"/>
              <a:cs typeface="Arial"/>
              <a:sym typeface="Arial"/>
            </a:endParaRPr>
          </a:p>
        </p:txBody>
      </p:sp>
      <p:sp>
        <p:nvSpPr>
          <p:cNvPr id="333" name="Google Shape;333;p36"/>
          <p:cNvSpPr/>
          <p:nvPr/>
        </p:nvSpPr>
        <p:spPr>
          <a:xfrm>
            <a:off x="2784411" y="1813584"/>
            <a:ext cx="3155284" cy="722377"/>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Layout 1">
  <p:cSld name="1_One Column Layout">
    <p:spTree>
      <p:nvGrpSpPr>
        <p:cNvPr id="334" name="Shape 334"/>
        <p:cNvGrpSpPr/>
        <p:nvPr/>
      </p:nvGrpSpPr>
      <p:grpSpPr>
        <a:xfrm>
          <a:off x="0" y="0"/>
          <a:ext cx="0" cy="0"/>
          <a:chOff x="0" y="0"/>
          <a:chExt cx="0" cy="0"/>
        </a:xfrm>
      </p:grpSpPr>
      <p:sp>
        <p:nvSpPr>
          <p:cNvPr id="335" name="Google Shape;335;p37"/>
          <p:cNvSpPr/>
          <p:nvPr/>
        </p:nvSpPr>
        <p:spPr>
          <a:xfrm>
            <a:off x="0" y="4783455"/>
            <a:ext cx="611400" cy="3600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36" name="Google Shape;336;p37"/>
          <p:cNvGrpSpPr/>
          <p:nvPr/>
        </p:nvGrpSpPr>
        <p:grpSpPr>
          <a:xfrm>
            <a:off x="345152" y="4876022"/>
            <a:ext cx="135124" cy="133368"/>
            <a:chOff x="2940050" y="1514475"/>
            <a:chExt cx="4643437" cy="4583110"/>
          </a:xfrm>
        </p:grpSpPr>
        <p:sp>
          <p:nvSpPr>
            <p:cNvPr id="337" name="Google Shape;337;p37"/>
            <p:cNvSpPr/>
            <p:nvPr/>
          </p:nvSpPr>
          <p:spPr>
            <a:xfrm>
              <a:off x="5507038" y="1514475"/>
              <a:ext cx="1576386" cy="1741489"/>
            </a:xfrm>
            <a:custGeom>
              <a:rect b="b" l="l" r="r" t="t"/>
              <a:pathLst>
                <a:path extrusionOk="0" h="4837" w="4378">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8" name="Google Shape;338;p37"/>
            <p:cNvSpPr/>
            <p:nvPr/>
          </p:nvSpPr>
          <p:spPr>
            <a:xfrm>
              <a:off x="5970588" y="2924175"/>
              <a:ext cx="1612899" cy="1784347"/>
            </a:xfrm>
            <a:custGeom>
              <a:rect b="b" l="l" r="r" t="t"/>
              <a:pathLst>
                <a:path extrusionOk="0" h="4958" w="4479">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9" name="Google Shape;339;p37"/>
            <p:cNvSpPr/>
            <p:nvPr/>
          </p:nvSpPr>
          <p:spPr>
            <a:xfrm>
              <a:off x="5499100" y="4398963"/>
              <a:ext cx="1590674" cy="1698622"/>
            </a:xfrm>
            <a:custGeom>
              <a:rect b="b" l="l" r="r" t="t"/>
              <a:pathLst>
                <a:path extrusionOk="0" h="4720" w="4419">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0" name="Google Shape;340;p37"/>
            <p:cNvSpPr/>
            <p:nvPr/>
          </p:nvSpPr>
          <p:spPr>
            <a:xfrm>
              <a:off x="3435350" y="4359275"/>
              <a:ext cx="1571629" cy="1736721"/>
            </a:xfrm>
            <a:custGeom>
              <a:rect b="b" l="l" r="r" t="t"/>
              <a:pathLst>
                <a:path extrusionOk="0" h="4826" w="4367">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1" name="Google Shape;341;p37"/>
            <p:cNvSpPr/>
            <p:nvPr/>
          </p:nvSpPr>
          <p:spPr>
            <a:xfrm>
              <a:off x="2940050" y="2924175"/>
              <a:ext cx="1606554" cy="1771655"/>
            </a:xfrm>
            <a:custGeom>
              <a:rect b="b" l="l" r="r" t="t"/>
              <a:pathLst>
                <a:path extrusionOk="0" h="4920" w="4462">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2" name="Google Shape;342;p37"/>
            <p:cNvSpPr/>
            <p:nvPr/>
          </p:nvSpPr>
          <p:spPr>
            <a:xfrm>
              <a:off x="3424238" y="1514475"/>
              <a:ext cx="1598617" cy="1708145"/>
            </a:xfrm>
            <a:custGeom>
              <a:rect b="b" l="l" r="r" t="t"/>
              <a:pathLst>
                <a:path extrusionOk="0" h="4746" w="4439">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3" name="Google Shape;343;p37"/>
            <p:cNvSpPr/>
            <p:nvPr/>
          </p:nvSpPr>
          <p:spPr>
            <a:xfrm>
              <a:off x="4724400" y="3267075"/>
              <a:ext cx="1071564" cy="1093786"/>
            </a:xfrm>
            <a:custGeom>
              <a:rect b="b" l="l" r="r" t="t"/>
              <a:pathLst>
                <a:path extrusionOk="0" h="3038" w="2977">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344" name="Google Shape;344;p37"/>
          <p:cNvSpPr txBox="1"/>
          <p:nvPr>
            <p:ph idx="1" type="body"/>
          </p:nvPr>
        </p:nvSpPr>
        <p:spPr>
          <a:xfrm>
            <a:off x="314275" y="992624"/>
            <a:ext cx="8583900" cy="37851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04800" lvl="1" marL="9144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45" name="Google Shape;345;p37"/>
          <p:cNvSpPr txBox="1"/>
          <p:nvPr>
            <p:ph idx="2" type="body"/>
          </p:nvPr>
        </p:nvSpPr>
        <p:spPr>
          <a:xfrm>
            <a:off x="302895" y="384572"/>
            <a:ext cx="8589600" cy="543000"/>
          </a:xfrm>
          <a:prstGeom prst="rect">
            <a:avLst/>
          </a:prstGeom>
          <a:noFill/>
          <a:ln>
            <a:noFill/>
          </a:ln>
        </p:spPr>
        <p:txBody>
          <a:bodyPr anchorCtr="0" anchor="b" bIns="34275" lIns="68575" spcFirstLastPara="1" rIns="68575" wrap="square" tIns="34275">
            <a:spAutoFit/>
          </a:bodyPr>
          <a:lstStyle>
            <a:lvl1pPr indent="-228600" lvl="0" marL="457200" marR="0" rtl="0" algn="ctr">
              <a:lnSpc>
                <a:spcPct val="90000"/>
              </a:lnSpc>
              <a:spcBef>
                <a:spcPts val="80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304800" lvl="1" marL="9144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46" name="Google Shape;346;p37"/>
          <p:cNvSpPr txBox="1"/>
          <p:nvPr>
            <p:ph idx="12" type="sldNum"/>
          </p:nvPr>
        </p:nvSpPr>
        <p:spPr>
          <a:xfrm>
            <a:off x="8657901" y="4870635"/>
            <a:ext cx="257100" cy="1617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7" name="Google Shape;347;p37"/>
          <p:cNvSpPr/>
          <p:nvPr/>
        </p:nvSpPr>
        <p:spPr>
          <a:xfrm>
            <a:off x="477010" y="4868510"/>
            <a:ext cx="2693400" cy="161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929292"/>
                </a:solidFill>
                <a:latin typeface="Arial"/>
                <a:ea typeface="Arial"/>
                <a:cs typeface="Arial"/>
                <a:sym typeface="Arial"/>
              </a:rPr>
              <a:t>© 2022 Snowflake Computing, Inc. and Mobilize.Net All Rights Reserved</a:t>
            </a:r>
            <a:endParaRPr b="0" i="0" sz="600" u="none" cap="none" strike="noStrike">
              <a:solidFill>
                <a:srgbClr val="929292"/>
              </a:solidFill>
              <a:latin typeface="Arial"/>
              <a:ea typeface="Arial"/>
              <a:cs typeface="Arial"/>
              <a:sym typeface="Arial"/>
            </a:endParaRPr>
          </a:p>
        </p:txBody>
      </p:sp>
      <p:sp>
        <p:nvSpPr>
          <p:cNvPr id="348" name="Google Shape;348;p37"/>
          <p:cNvSpPr/>
          <p:nvPr/>
        </p:nvSpPr>
        <p:spPr>
          <a:xfrm>
            <a:off x="345160" y="4874129"/>
            <a:ext cx="151596" cy="137160"/>
          </a:xfrm>
          <a:custGeom>
            <a:rect b="b" l="l" r="r" t="t"/>
            <a:pathLst>
              <a:path extrusionOk="0" h="2454" w="2696">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twoColTx">
  <p:cSld name="TITLE_AND_TWO_COLUMNS">
    <p:bg>
      <p:bgPr>
        <a:solidFill>
          <a:schemeClr val="lt1"/>
        </a:solidFill>
      </p:bgPr>
    </p:bg>
    <p:spTree>
      <p:nvGrpSpPr>
        <p:cNvPr id="349" name="Shape 349"/>
        <p:cNvGrpSpPr/>
        <p:nvPr/>
      </p:nvGrpSpPr>
      <p:grpSpPr>
        <a:xfrm>
          <a:off x="0" y="0"/>
          <a:ext cx="0" cy="0"/>
          <a:chOff x="0" y="0"/>
          <a:chExt cx="0" cy="0"/>
        </a:xfrm>
      </p:grpSpPr>
      <p:grpSp>
        <p:nvGrpSpPr>
          <p:cNvPr id="350" name="Google Shape;350;p38"/>
          <p:cNvGrpSpPr/>
          <p:nvPr/>
        </p:nvGrpSpPr>
        <p:grpSpPr>
          <a:xfrm>
            <a:off x="223777" y="4876022"/>
            <a:ext cx="135124" cy="133368"/>
            <a:chOff x="2940050" y="1514475"/>
            <a:chExt cx="4643437" cy="4583110"/>
          </a:xfrm>
        </p:grpSpPr>
        <p:sp>
          <p:nvSpPr>
            <p:cNvPr id="351" name="Google Shape;351;p38"/>
            <p:cNvSpPr/>
            <p:nvPr/>
          </p:nvSpPr>
          <p:spPr>
            <a:xfrm>
              <a:off x="5507038" y="1514475"/>
              <a:ext cx="1576386" cy="1741489"/>
            </a:xfrm>
            <a:custGeom>
              <a:rect b="b" l="l" r="r" t="t"/>
              <a:pathLst>
                <a:path extrusionOk="0" h="4837" w="4378">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Arial"/>
                <a:ea typeface="Arial"/>
                <a:cs typeface="Arial"/>
                <a:sym typeface="Arial"/>
              </a:endParaRPr>
            </a:p>
          </p:txBody>
        </p:sp>
        <p:sp>
          <p:nvSpPr>
            <p:cNvPr id="352" name="Google Shape;352;p38"/>
            <p:cNvSpPr/>
            <p:nvPr/>
          </p:nvSpPr>
          <p:spPr>
            <a:xfrm>
              <a:off x="5970588" y="2924175"/>
              <a:ext cx="1612899" cy="1784347"/>
            </a:xfrm>
            <a:custGeom>
              <a:rect b="b" l="l" r="r" t="t"/>
              <a:pathLst>
                <a:path extrusionOk="0" h="4958" w="4479">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Arial"/>
                <a:ea typeface="Arial"/>
                <a:cs typeface="Arial"/>
                <a:sym typeface="Arial"/>
              </a:endParaRPr>
            </a:p>
          </p:txBody>
        </p:sp>
        <p:sp>
          <p:nvSpPr>
            <p:cNvPr id="353" name="Google Shape;353;p38"/>
            <p:cNvSpPr/>
            <p:nvPr/>
          </p:nvSpPr>
          <p:spPr>
            <a:xfrm>
              <a:off x="5499100" y="4398963"/>
              <a:ext cx="1590674" cy="1698622"/>
            </a:xfrm>
            <a:custGeom>
              <a:rect b="b" l="l" r="r" t="t"/>
              <a:pathLst>
                <a:path extrusionOk="0" h="4720" w="4419">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Arial"/>
                <a:ea typeface="Arial"/>
                <a:cs typeface="Arial"/>
                <a:sym typeface="Arial"/>
              </a:endParaRPr>
            </a:p>
          </p:txBody>
        </p:sp>
        <p:sp>
          <p:nvSpPr>
            <p:cNvPr id="354" name="Google Shape;354;p38"/>
            <p:cNvSpPr/>
            <p:nvPr/>
          </p:nvSpPr>
          <p:spPr>
            <a:xfrm>
              <a:off x="3435350" y="4359275"/>
              <a:ext cx="1571629" cy="1736721"/>
            </a:xfrm>
            <a:custGeom>
              <a:rect b="b" l="l" r="r" t="t"/>
              <a:pathLst>
                <a:path extrusionOk="0" h="4826" w="4367">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Arial"/>
                <a:ea typeface="Arial"/>
                <a:cs typeface="Arial"/>
                <a:sym typeface="Arial"/>
              </a:endParaRPr>
            </a:p>
          </p:txBody>
        </p:sp>
        <p:sp>
          <p:nvSpPr>
            <p:cNvPr id="355" name="Google Shape;355;p38"/>
            <p:cNvSpPr/>
            <p:nvPr/>
          </p:nvSpPr>
          <p:spPr>
            <a:xfrm>
              <a:off x="2940050" y="2924175"/>
              <a:ext cx="1606554" cy="1771655"/>
            </a:xfrm>
            <a:custGeom>
              <a:rect b="b" l="l" r="r" t="t"/>
              <a:pathLst>
                <a:path extrusionOk="0" h="4920" w="4462">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Arial"/>
                <a:ea typeface="Arial"/>
                <a:cs typeface="Arial"/>
                <a:sym typeface="Arial"/>
              </a:endParaRPr>
            </a:p>
          </p:txBody>
        </p:sp>
        <p:sp>
          <p:nvSpPr>
            <p:cNvPr id="356" name="Google Shape;356;p38"/>
            <p:cNvSpPr/>
            <p:nvPr/>
          </p:nvSpPr>
          <p:spPr>
            <a:xfrm>
              <a:off x="3424238" y="1514475"/>
              <a:ext cx="1598617" cy="1708145"/>
            </a:xfrm>
            <a:custGeom>
              <a:rect b="b" l="l" r="r" t="t"/>
              <a:pathLst>
                <a:path extrusionOk="0" h="4746" w="4439">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Arial"/>
                <a:ea typeface="Arial"/>
                <a:cs typeface="Arial"/>
                <a:sym typeface="Arial"/>
              </a:endParaRPr>
            </a:p>
          </p:txBody>
        </p:sp>
        <p:sp>
          <p:nvSpPr>
            <p:cNvPr id="357" name="Google Shape;357;p38"/>
            <p:cNvSpPr/>
            <p:nvPr/>
          </p:nvSpPr>
          <p:spPr>
            <a:xfrm>
              <a:off x="4724400" y="3267075"/>
              <a:ext cx="1071564" cy="1093786"/>
            </a:xfrm>
            <a:custGeom>
              <a:rect b="b" l="l" r="r" t="t"/>
              <a:pathLst>
                <a:path extrusionOk="0" h="3038" w="2977">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rgbClr val="29B5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62626"/>
                </a:solidFill>
                <a:latin typeface="Arial"/>
                <a:ea typeface="Arial"/>
                <a:cs typeface="Arial"/>
                <a:sym typeface="Arial"/>
              </a:endParaRPr>
            </a:p>
          </p:txBody>
        </p:sp>
      </p:grpSp>
      <p:sp>
        <p:nvSpPr>
          <p:cNvPr id="358" name="Google Shape;358;p38"/>
          <p:cNvSpPr/>
          <p:nvPr/>
        </p:nvSpPr>
        <p:spPr>
          <a:xfrm>
            <a:off x="355636" y="4868510"/>
            <a:ext cx="2031900" cy="161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999999"/>
                </a:solidFill>
                <a:highlight>
                  <a:schemeClr val="lt1"/>
                </a:highlight>
                <a:latin typeface="Arial"/>
                <a:ea typeface="Arial"/>
                <a:cs typeface="Arial"/>
                <a:sym typeface="Arial"/>
              </a:rPr>
              <a:t>© </a:t>
            </a:r>
            <a:r>
              <a:rPr lang="en" sz="600">
                <a:solidFill>
                  <a:srgbClr val="999999"/>
                </a:solidFill>
                <a:highlight>
                  <a:schemeClr val="lt1"/>
                </a:highlight>
              </a:rPr>
              <a:t>2022 Snowflake Inc.</a:t>
            </a:r>
            <a:r>
              <a:rPr b="0" i="0" lang="en" sz="600" u="none" cap="none" strike="noStrike">
                <a:solidFill>
                  <a:srgbClr val="999999"/>
                </a:solidFill>
                <a:highlight>
                  <a:schemeClr val="lt1"/>
                </a:highlight>
                <a:latin typeface="Arial"/>
                <a:ea typeface="Arial"/>
                <a:cs typeface="Arial"/>
                <a:sym typeface="Arial"/>
              </a:rPr>
              <a:t> All Rights Reserved</a:t>
            </a:r>
            <a:endParaRPr b="0" i="0" sz="600" u="none" cap="none" strike="noStrike">
              <a:solidFill>
                <a:srgbClr val="999999"/>
              </a:solidFill>
              <a:highlight>
                <a:schemeClr val="lt1"/>
              </a:highlight>
              <a:latin typeface="Arial"/>
              <a:ea typeface="Arial"/>
              <a:cs typeface="Arial"/>
              <a:sym typeface="Arial"/>
            </a:endParaRPr>
          </a:p>
        </p:txBody>
      </p:sp>
      <p:sp>
        <p:nvSpPr>
          <p:cNvPr id="359" name="Google Shape;359;p38"/>
          <p:cNvSpPr/>
          <p:nvPr/>
        </p:nvSpPr>
        <p:spPr>
          <a:xfrm>
            <a:off x="3556061" y="4868510"/>
            <a:ext cx="2031900" cy="161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lang="en" sz="600">
                <a:solidFill>
                  <a:srgbClr val="999999"/>
                </a:solidFill>
                <a:highlight>
                  <a:schemeClr val="lt1"/>
                </a:highlight>
              </a:rPr>
              <a:t>Internal Use Only – Do Not Distribute</a:t>
            </a:r>
            <a:endParaRPr b="0" i="0" sz="600" u="none" cap="none" strike="noStrike">
              <a:solidFill>
                <a:srgbClr val="999999"/>
              </a:solidFill>
              <a:highlight>
                <a:schemeClr val="lt1"/>
              </a:highlight>
              <a:latin typeface="Arial"/>
              <a:ea typeface="Arial"/>
              <a:cs typeface="Arial"/>
              <a:sym typeface="Arial"/>
            </a:endParaRPr>
          </a:p>
        </p:txBody>
      </p:sp>
      <p:sp>
        <p:nvSpPr>
          <p:cNvPr id="360" name="Google Shape;360;p38"/>
          <p:cNvSpPr txBox="1"/>
          <p:nvPr>
            <p:ph type="title"/>
          </p:nvPr>
        </p:nvSpPr>
        <p:spPr>
          <a:xfrm>
            <a:off x="335250" y="111764"/>
            <a:ext cx="8473500" cy="555000"/>
          </a:xfrm>
          <a:prstGeom prst="rect">
            <a:avLst/>
          </a:prstGeom>
        </p:spPr>
        <p:txBody>
          <a:bodyPr anchorCtr="0" anchor="t" bIns="91425" lIns="91425" spcFirstLastPara="1" rIns="91425" wrap="square" tIns="91425">
            <a:spAutoFit/>
          </a:bodyPr>
          <a:lstStyle>
            <a:lvl1pPr lvl="0" rtl="0" algn="ctr">
              <a:spcBef>
                <a:spcPts val="0"/>
              </a:spcBef>
              <a:spcAft>
                <a:spcPts val="0"/>
              </a:spcAft>
              <a:buSzPts val="2700"/>
              <a:buNone/>
              <a:defRPr b="1" sz="2700"/>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genda">
  <p:cSld name="1_Agenda">
    <p:spTree>
      <p:nvGrpSpPr>
        <p:cNvPr id="361" name="Shape 361"/>
        <p:cNvGrpSpPr/>
        <p:nvPr/>
      </p:nvGrpSpPr>
      <p:grpSpPr>
        <a:xfrm>
          <a:off x="0" y="0"/>
          <a:ext cx="0" cy="0"/>
          <a:chOff x="0" y="0"/>
          <a:chExt cx="0" cy="0"/>
        </a:xfrm>
      </p:grpSpPr>
      <p:sp>
        <p:nvSpPr>
          <p:cNvPr id="362" name="Google Shape;362;p39"/>
          <p:cNvSpPr txBox="1"/>
          <p:nvPr>
            <p:ph idx="1" type="body"/>
          </p:nvPr>
        </p:nvSpPr>
        <p:spPr>
          <a:xfrm>
            <a:off x="288036" y="384572"/>
            <a:ext cx="8572500" cy="541800"/>
          </a:xfrm>
          <a:prstGeom prst="rect">
            <a:avLst/>
          </a:prstGeom>
          <a:noFill/>
          <a:ln>
            <a:noFill/>
          </a:ln>
        </p:spPr>
        <p:txBody>
          <a:bodyPr anchorCtr="0" anchor="b" bIns="45700" lIns="91425" spcFirstLastPara="1" rIns="91425" wrap="square" tIns="45700">
            <a:spAutoFit/>
          </a:bodyPr>
          <a:lstStyle>
            <a:lvl1pPr indent="-228600" lvl="0" marL="457200" rtl="0" algn="ctr">
              <a:lnSpc>
                <a:spcPct val="90000"/>
              </a:lnSpc>
              <a:spcBef>
                <a:spcPts val="750"/>
              </a:spcBef>
              <a:spcAft>
                <a:spcPts val="0"/>
              </a:spcAft>
              <a:buClr>
                <a:schemeClr val="dk1"/>
              </a:buClr>
              <a:buSzPts val="2700"/>
              <a:buNone/>
              <a:defRPr b="1" i="0" sz="2700" cap="none">
                <a:latin typeface="Arial"/>
                <a:ea typeface="Arial"/>
                <a:cs typeface="Arial"/>
                <a:sym typeface="Aria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63" name="Google Shape;363;p39"/>
          <p:cNvSpPr txBox="1"/>
          <p:nvPr>
            <p:ph idx="12" type="sldNum"/>
          </p:nvPr>
        </p:nvSpPr>
        <p:spPr>
          <a:xfrm>
            <a:off x="8657902" y="4755220"/>
            <a:ext cx="257100" cy="184800"/>
          </a:xfrm>
          <a:prstGeom prst="rect">
            <a:avLst/>
          </a:prstGeom>
          <a:noFill/>
          <a:ln>
            <a:noFill/>
          </a:ln>
        </p:spPr>
        <p:txBody>
          <a:bodyPr anchorCtr="0" anchor="b" bIns="45700" lIns="91425" spcFirstLastPara="1" rIns="91425" wrap="square" tIns="45700">
            <a:spAutoFit/>
          </a:bodyPr>
          <a:lstStyle>
            <a:lvl1pPr indent="0" lvl="0" marL="0" marR="0" rtl="0" algn="r">
              <a:spcBef>
                <a:spcPts val="0"/>
              </a:spcBef>
              <a:spcAft>
                <a:spcPts val="0"/>
              </a:spcAft>
              <a:buClr>
                <a:schemeClr val="lt1"/>
              </a:buClr>
              <a:buSzPts val="600"/>
              <a:buFont typeface="Arial"/>
              <a:buNone/>
              <a:defRPr b="0" i="0" sz="600">
                <a:solidFill>
                  <a:schemeClr val="lt1"/>
                </a:solidFill>
                <a:latin typeface="Arial"/>
                <a:ea typeface="Arial"/>
                <a:cs typeface="Arial"/>
                <a:sym typeface="Arial"/>
              </a:defRPr>
            </a:lvl1pPr>
            <a:lvl2pPr indent="0" lvl="1" marL="0" marR="0" rtl="0" algn="r">
              <a:spcBef>
                <a:spcPts val="0"/>
              </a:spcBef>
              <a:spcAft>
                <a:spcPts val="0"/>
              </a:spcAft>
              <a:buClr>
                <a:schemeClr val="lt1"/>
              </a:buClr>
              <a:buSzPts val="600"/>
              <a:buFont typeface="Arial"/>
              <a:buNone/>
              <a:defRPr b="0" i="0" sz="600">
                <a:solidFill>
                  <a:schemeClr val="lt1"/>
                </a:solidFill>
                <a:latin typeface="Arial"/>
                <a:ea typeface="Arial"/>
                <a:cs typeface="Arial"/>
                <a:sym typeface="Arial"/>
              </a:defRPr>
            </a:lvl2pPr>
            <a:lvl3pPr indent="0" lvl="2" marL="0" marR="0" rtl="0" algn="r">
              <a:spcBef>
                <a:spcPts val="0"/>
              </a:spcBef>
              <a:spcAft>
                <a:spcPts val="0"/>
              </a:spcAft>
              <a:buClr>
                <a:schemeClr val="lt1"/>
              </a:buClr>
              <a:buSzPts val="600"/>
              <a:buFont typeface="Arial"/>
              <a:buNone/>
              <a:defRPr b="0" i="0" sz="600">
                <a:solidFill>
                  <a:schemeClr val="lt1"/>
                </a:solidFill>
                <a:latin typeface="Arial"/>
                <a:ea typeface="Arial"/>
                <a:cs typeface="Arial"/>
                <a:sym typeface="Arial"/>
              </a:defRPr>
            </a:lvl3pPr>
            <a:lvl4pPr indent="0" lvl="3" marL="0" marR="0" rtl="0" algn="r">
              <a:spcBef>
                <a:spcPts val="0"/>
              </a:spcBef>
              <a:spcAft>
                <a:spcPts val="0"/>
              </a:spcAft>
              <a:buClr>
                <a:schemeClr val="lt1"/>
              </a:buClr>
              <a:buSzPts val="600"/>
              <a:buFont typeface="Arial"/>
              <a:buNone/>
              <a:defRPr b="0" i="0" sz="600">
                <a:solidFill>
                  <a:schemeClr val="lt1"/>
                </a:solidFill>
                <a:latin typeface="Arial"/>
                <a:ea typeface="Arial"/>
                <a:cs typeface="Arial"/>
                <a:sym typeface="Arial"/>
              </a:defRPr>
            </a:lvl4pPr>
            <a:lvl5pPr indent="0" lvl="4" marL="0" marR="0" rtl="0" algn="r">
              <a:spcBef>
                <a:spcPts val="0"/>
              </a:spcBef>
              <a:spcAft>
                <a:spcPts val="0"/>
              </a:spcAft>
              <a:buClr>
                <a:schemeClr val="lt1"/>
              </a:buClr>
              <a:buSzPts val="600"/>
              <a:buFont typeface="Arial"/>
              <a:buNone/>
              <a:defRPr b="0" i="0" sz="600">
                <a:solidFill>
                  <a:schemeClr val="lt1"/>
                </a:solidFill>
                <a:latin typeface="Arial"/>
                <a:ea typeface="Arial"/>
                <a:cs typeface="Arial"/>
                <a:sym typeface="Arial"/>
              </a:defRPr>
            </a:lvl5pPr>
            <a:lvl6pPr indent="0" lvl="5" marL="0" marR="0" rtl="0" algn="r">
              <a:spcBef>
                <a:spcPts val="0"/>
              </a:spcBef>
              <a:spcAft>
                <a:spcPts val="0"/>
              </a:spcAft>
              <a:buClr>
                <a:schemeClr val="lt1"/>
              </a:buClr>
              <a:buSzPts val="600"/>
              <a:buFont typeface="Arial"/>
              <a:buNone/>
              <a:defRPr b="0" i="0" sz="600">
                <a:solidFill>
                  <a:schemeClr val="lt1"/>
                </a:solidFill>
                <a:latin typeface="Arial"/>
                <a:ea typeface="Arial"/>
                <a:cs typeface="Arial"/>
                <a:sym typeface="Arial"/>
              </a:defRPr>
            </a:lvl6pPr>
            <a:lvl7pPr indent="0" lvl="6" marL="0" marR="0" rtl="0" algn="r">
              <a:spcBef>
                <a:spcPts val="0"/>
              </a:spcBef>
              <a:spcAft>
                <a:spcPts val="0"/>
              </a:spcAft>
              <a:buClr>
                <a:schemeClr val="lt1"/>
              </a:buClr>
              <a:buSzPts val="600"/>
              <a:buFont typeface="Arial"/>
              <a:buNone/>
              <a:defRPr b="0" i="0" sz="600">
                <a:solidFill>
                  <a:schemeClr val="lt1"/>
                </a:solidFill>
                <a:latin typeface="Arial"/>
                <a:ea typeface="Arial"/>
                <a:cs typeface="Arial"/>
                <a:sym typeface="Arial"/>
              </a:defRPr>
            </a:lvl7pPr>
            <a:lvl8pPr indent="0" lvl="7" marL="0" marR="0" rtl="0" algn="r">
              <a:spcBef>
                <a:spcPts val="0"/>
              </a:spcBef>
              <a:spcAft>
                <a:spcPts val="0"/>
              </a:spcAft>
              <a:buClr>
                <a:schemeClr val="lt1"/>
              </a:buClr>
              <a:buSzPts val="600"/>
              <a:buFont typeface="Arial"/>
              <a:buNone/>
              <a:defRPr b="0" i="0" sz="600">
                <a:solidFill>
                  <a:schemeClr val="lt1"/>
                </a:solidFill>
                <a:latin typeface="Arial"/>
                <a:ea typeface="Arial"/>
                <a:cs typeface="Arial"/>
                <a:sym typeface="Arial"/>
              </a:defRPr>
            </a:lvl8pPr>
            <a:lvl9pPr indent="0" lvl="8" marL="0" marR="0" rtl="0" algn="r">
              <a:spcBef>
                <a:spcPts val="0"/>
              </a:spcBef>
              <a:spcAft>
                <a:spcPts val="0"/>
              </a:spcAft>
              <a:buClr>
                <a:schemeClr val="lt1"/>
              </a:buClr>
              <a:buSzPts val="600"/>
              <a:buFont typeface="Arial"/>
              <a:buNone/>
              <a:defRPr b="0" i="0"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64" name="Google Shape;364;p39"/>
          <p:cNvSpPr/>
          <p:nvPr/>
        </p:nvSpPr>
        <p:spPr>
          <a:xfrm>
            <a:off x="345196" y="4876043"/>
            <a:ext cx="143191" cy="130301"/>
          </a:xfrm>
          <a:custGeom>
            <a:rect b="b" l="l" r="r" t="t"/>
            <a:pathLst>
              <a:path extrusionOk="0" h="2454" w="2696">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013"/>
              <a:buFont typeface="Arial"/>
              <a:buNone/>
            </a:pPr>
            <a:r>
              <a:t/>
            </a:r>
            <a:endParaRPr sz="1013">
              <a:solidFill>
                <a:schemeClr val="lt1"/>
              </a:solidFill>
              <a:latin typeface="Arial"/>
              <a:ea typeface="Arial"/>
              <a:cs typeface="Arial"/>
              <a:sym typeface="Arial"/>
            </a:endParaRPr>
          </a:p>
        </p:txBody>
      </p:sp>
      <p:sp>
        <p:nvSpPr>
          <p:cNvPr id="365" name="Google Shape;365;p39"/>
          <p:cNvSpPr/>
          <p:nvPr/>
        </p:nvSpPr>
        <p:spPr>
          <a:xfrm>
            <a:off x="565331" y="4898914"/>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929292"/>
              </a:buClr>
              <a:buSzPts val="600"/>
              <a:buFont typeface="Arial"/>
              <a:buNone/>
            </a:pPr>
            <a:r>
              <a:rPr b="0" i="0" lang="en" sz="600">
                <a:solidFill>
                  <a:srgbClr val="929292"/>
                </a:solidFill>
                <a:latin typeface="Arial"/>
                <a:ea typeface="Arial"/>
                <a:cs typeface="Arial"/>
                <a:sym typeface="Arial"/>
              </a:rPr>
              <a:t>© 20</a:t>
            </a:r>
            <a:r>
              <a:rPr lang="en" sz="600">
                <a:solidFill>
                  <a:srgbClr val="929292"/>
                </a:solidFill>
                <a:latin typeface="Arial"/>
                <a:ea typeface="Arial"/>
                <a:cs typeface="Arial"/>
                <a:sym typeface="Arial"/>
              </a:rPr>
              <a:t>20</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366" name="Google Shape;366;p39"/>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5 1 1">
  <p:cSld name="Multi-use layout_4_1_1">
    <p:spTree>
      <p:nvGrpSpPr>
        <p:cNvPr id="367" name="Shape 367"/>
        <p:cNvGrpSpPr/>
        <p:nvPr/>
      </p:nvGrpSpPr>
      <p:grpSpPr>
        <a:xfrm>
          <a:off x="0" y="0"/>
          <a:ext cx="0" cy="0"/>
          <a:chOff x="0" y="0"/>
          <a:chExt cx="0" cy="0"/>
        </a:xfrm>
      </p:grpSpPr>
      <p:sp>
        <p:nvSpPr>
          <p:cNvPr id="368" name="Google Shape;368;p40"/>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369" name="Google Shape;369;p4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70" name="Google Shape;370;p40"/>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371" name="Google Shape;371;p40"/>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372" name="Google Shape;372;p40"/>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73" name="Google Shape;373;p40"/>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
        <p:nvSpPr>
          <p:cNvPr id="374" name="Google Shape;374;p40"/>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Layout">
  <p:cSld name="One Column Layout_1_1">
    <p:spTree>
      <p:nvGrpSpPr>
        <p:cNvPr id="31" name="Shape 31"/>
        <p:cNvGrpSpPr/>
        <p:nvPr/>
      </p:nvGrpSpPr>
      <p:grpSpPr>
        <a:xfrm>
          <a:off x="0" y="0"/>
          <a:ext cx="0" cy="0"/>
          <a:chOff x="0" y="0"/>
          <a:chExt cx="0" cy="0"/>
        </a:xfrm>
      </p:grpSpPr>
      <p:sp>
        <p:nvSpPr>
          <p:cNvPr id="32" name="Google Shape;32;p5"/>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33" name="Google Shape;33;p5"/>
          <p:cNvSpPr txBox="1"/>
          <p:nvPr>
            <p:ph idx="1" type="body"/>
          </p:nvPr>
        </p:nvSpPr>
        <p:spPr>
          <a:xfrm>
            <a:off x="365750"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34" name="Google Shape;34;p5"/>
          <p:cNvSpPr txBox="1"/>
          <p:nvPr>
            <p:ph idx="2" type="body"/>
          </p:nvPr>
        </p:nvSpPr>
        <p:spPr>
          <a:xfrm>
            <a:off x="3169031"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35" name="Google Shape;35;p5"/>
          <p:cNvSpPr txBox="1"/>
          <p:nvPr>
            <p:ph idx="3" type="body"/>
          </p:nvPr>
        </p:nvSpPr>
        <p:spPr>
          <a:xfrm>
            <a:off x="6127925"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36" name="Google Shape;36;p5"/>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8" name="Google Shape;38;p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
        <p:nvSpPr>
          <p:cNvPr id="39" name="Google Shape;39;p5"/>
          <p:cNvSpPr txBox="1"/>
          <p:nvPr>
            <p:ph idx="4"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Tree>
  </p:cSld>
  <p:clrMapOvr>
    <a:masterClrMapping/>
  </p:clrMapOvr>
  <p:extLst>
    <p:ext uri="{DCECCB84-F9BA-43D5-87BE-67443E8EF086}">
      <p15:sldGuideLst>
        <p15:guide id="1" pos="1996">
          <p15:clr>
            <a:srgbClr val="FA7B17"/>
          </p15:clr>
        </p15:guide>
        <p15:guide id="2" pos="1906">
          <p15:clr>
            <a:srgbClr val="FA7B17"/>
          </p15:clr>
        </p15:guide>
        <p15:guide id="3" pos="3758">
          <p15:clr>
            <a:srgbClr val="FA7B17"/>
          </p15:clr>
        </p15:guide>
        <p15:guide id="4" pos="3860">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2">
  <p:cSld name="Multi-use layout_4">
    <p:spTree>
      <p:nvGrpSpPr>
        <p:cNvPr id="375" name="Shape 375"/>
        <p:cNvGrpSpPr/>
        <p:nvPr/>
      </p:nvGrpSpPr>
      <p:grpSpPr>
        <a:xfrm>
          <a:off x="0" y="0"/>
          <a:ext cx="0" cy="0"/>
          <a:chOff x="0" y="0"/>
          <a:chExt cx="0" cy="0"/>
        </a:xfrm>
      </p:grpSpPr>
      <p:sp>
        <p:nvSpPr>
          <p:cNvPr id="376" name="Google Shape;376;p41"/>
          <p:cNvSpPr txBox="1"/>
          <p:nvPr>
            <p:ph idx="1" type="body"/>
          </p:nvPr>
        </p:nvSpPr>
        <p:spPr>
          <a:xfrm>
            <a:off x="345196" y="228600"/>
            <a:ext cx="8453700" cy="685800"/>
          </a:xfrm>
          <a:prstGeom prst="rect">
            <a:avLst/>
          </a:prstGeom>
          <a:noFill/>
          <a:ln>
            <a:noFill/>
          </a:ln>
        </p:spPr>
        <p:txBody>
          <a:bodyPr anchorCtr="0" anchor="t" bIns="45700" lIns="91425" spcFirstLastPara="1" rIns="91425" wrap="square" tIns="45700">
            <a:noAutofit/>
          </a:bodyPr>
          <a:lstStyle>
            <a:lvl1pPr indent="-228600" lvl="0" marL="457200" rtl="0" algn="ctr">
              <a:lnSpc>
                <a:spcPct val="80000"/>
              </a:lnSpc>
              <a:spcBef>
                <a:spcPts val="0"/>
              </a:spcBef>
              <a:spcAft>
                <a:spcPts val="0"/>
              </a:spcAft>
              <a:buClr>
                <a:schemeClr val="dk1"/>
              </a:buClr>
              <a:buSzPts val="2700"/>
              <a:buNone/>
              <a:defRPr b="1" i="0" sz="2700" cap="none">
                <a:latin typeface="Arial"/>
                <a:ea typeface="Arial"/>
                <a:cs typeface="Arial"/>
                <a:sym typeface="Aria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377" name="Google Shape;377;p41"/>
          <p:cNvSpPr txBox="1"/>
          <p:nvPr>
            <p:ph idx="2" type="body"/>
          </p:nvPr>
        </p:nvSpPr>
        <p:spPr>
          <a:xfrm>
            <a:off x="345196" y="731520"/>
            <a:ext cx="8453700" cy="2949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750"/>
              </a:spcBef>
              <a:spcAft>
                <a:spcPts val="0"/>
              </a:spcAft>
              <a:buClr>
                <a:srgbClr val="5B5B5B"/>
              </a:buClr>
              <a:buSzPts val="1600"/>
              <a:buNone/>
              <a:defRPr sz="1600">
                <a:solidFill>
                  <a:srgbClr val="5B5B5B"/>
                </a:solidFil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378" name="Google Shape;378;p41"/>
          <p:cNvSpPr/>
          <p:nvPr/>
        </p:nvSpPr>
        <p:spPr>
          <a:xfrm>
            <a:off x="557784" y="4898914"/>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a:t>
            </a:r>
            <a:r>
              <a:rPr lang="en" sz="600">
                <a:solidFill>
                  <a:srgbClr val="929292"/>
                </a:solidFill>
              </a:rPr>
              <a:t>2</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379" name="Google Shape;379;p41"/>
          <p:cNvSpPr txBox="1"/>
          <p:nvPr>
            <p:ph idx="12" type="sldNum"/>
          </p:nvPr>
        </p:nvSpPr>
        <p:spPr>
          <a:xfrm>
            <a:off x="8325201" y="4898914"/>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b="0" i="0" sz="600">
                <a:solidFill>
                  <a:srgbClr val="929292"/>
                </a:solidFill>
                <a:latin typeface="Arial"/>
                <a:ea typeface="Arial"/>
                <a:cs typeface="Arial"/>
                <a:sym typeface="Arial"/>
              </a:defRPr>
            </a:lvl1pPr>
            <a:lvl2pPr indent="0" lvl="1" marL="0" marR="0" rtl="0" algn="r">
              <a:spcBef>
                <a:spcPts val="0"/>
              </a:spcBef>
              <a:buNone/>
              <a:defRPr b="0" i="0" sz="600">
                <a:solidFill>
                  <a:srgbClr val="929292"/>
                </a:solidFill>
                <a:latin typeface="Arial"/>
                <a:ea typeface="Arial"/>
                <a:cs typeface="Arial"/>
                <a:sym typeface="Arial"/>
              </a:defRPr>
            </a:lvl2pPr>
            <a:lvl3pPr indent="0" lvl="2" marL="0" marR="0" rtl="0" algn="r">
              <a:spcBef>
                <a:spcPts val="0"/>
              </a:spcBef>
              <a:buNone/>
              <a:defRPr b="0" i="0" sz="600">
                <a:solidFill>
                  <a:srgbClr val="929292"/>
                </a:solidFill>
                <a:latin typeface="Arial"/>
                <a:ea typeface="Arial"/>
                <a:cs typeface="Arial"/>
                <a:sym typeface="Arial"/>
              </a:defRPr>
            </a:lvl3pPr>
            <a:lvl4pPr indent="0" lvl="3" marL="0" marR="0" rtl="0" algn="r">
              <a:spcBef>
                <a:spcPts val="0"/>
              </a:spcBef>
              <a:buNone/>
              <a:defRPr b="0" i="0" sz="600">
                <a:solidFill>
                  <a:srgbClr val="929292"/>
                </a:solidFill>
                <a:latin typeface="Arial"/>
                <a:ea typeface="Arial"/>
                <a:cs typeface="Arial"/>
                <a:sym typeface="Arial"/>
              </a:defRPr>
            </a:lvl4pPr>
            <a:lvl5pPr indent="0" lvl="4" marL="0" marR="0" rtl="0" algn="r">
              <a:spcBef>
                <a:spcPts val="0"/>
              </a:spcBef>
              <a:buNone/>
              <a:defRPr b="0" i="0" sz="600">
                <a:solidFill>
                  <a:srgbClr val="929292"/>
                </a:solidFill>
                <a:latin typeface="Arial"/>
                <a:ea typeface="Arial"/>
                <a:cs typeface="Arial"/>
                <a:sym typeface="Arial"/>
              </a:defRPr>
            </a:lvl5pPr>
            <a:lvl6pPr indent="0" lvl="5" marL="0" marR="0" rtl="0" algn="r">
              <a:spcBef>
                <a:spcPts val="0"/>
              </a:spcBef>
              <a:buNone/>
              <a:defRPr b="0" i="0" sz="600">
                <a:solidFill>
                  <a:srgbClr val="929292"/>
                </a:solidFill>
                <a:latin typeface="Arial"/>
                <a:ea typeface="Arial"/>
                <a:cs typeface="Arial"/>
                <a:sym typeface="Arial"/>
              </a:defRPr>
            </a:lvl6pPr>
            <a:lvl7pPr indent="0" lvl="6" marL="0" marR="0" rtl="0" algn="r">
              <a:spcBef>
                <a:spcPts val="0"/>
              </a:spcBef>
              <a:buNone/>
              <a:defRPr b="0" i="0" sz="600">
                <a:solidFill>
                  <a:srgbClr val="929292"/>
                </a:solidFill>
                <a:latin typeface="Arial"/>
                <a:ea typeface="Arial"/>
                <a:cs typeface="Arial"/>
                <a:sym typeface="Arial"/>
              </a:defRPr>
            </a:lvl7pPr>
            <a:lvl8pPr indent="0" lvl="7" marL="0" marR="0" rtl="0" algn="r">
              <a:spcBef>
                <a:spcPts val="0"/>
              </a:spcBef>
              <a:buNone/>
              <a:defRPr b="0" i="0" sz="600">
                <a:solidFill>
                  <a:srgbClr val="929292"/>
                </a:solidFill>
                <a:latin typeface="Arial"/>
                <a:ea typeface="Arial"/>
                <a:cs typeface="Arial"/>
                <a:sym typeface="Arial"/>
              </a:defRPr>
            </a:lvl8pPr>
            <a:lvl9pPr indent="0" lvl="8" marL="0" marR="0" rtl="0" algn="r">
              <a:spcBef>
                <a:spcPts val="0"/>
              </a:spcBef>
              <a:buNone/>
              <a:defRPr b="0" i="0" sz="600">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80" name="Google Shape;380;p41"/>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3">
  <p:cSld name="Multi-use layout_5">
    <p:spTree>
      <p:nvGrpSpPr>
        <p:cNvPr id="381" name="Shape 381"/>
        <p:cNvGrpSpPr/>
        <p:nvPr/>
      </p:nvGrpSpPr>
      <p:grpSpPr>
        <a:xfrm>
          <a:off x="0" y="0"/>
          <a:ext cx="0" cy="0"/>
          <a:chOff x="0" y="0"/>
          <a:chExt cx="0" cy="0"/>
        </a:xfrm>
      </p:grpSpPr>
      <p:sp>
        <p:nvSpPr>
          <p:cNvPr id="382" name="Google Shape;382;p42"/>
          <p:cNvSpPr txBox="1"/>
          <p:nvPr>
            <p:ph idx="1" type="body"/>
          </p:nvPr>
        </p:nvSpPr>
        <p:spPr>
          <a:xfrm>
            <a:off x="345196" y="228600"/>
            <a:ext cx="8453700" cy="685800"/>
          </a:xfrm>
          <a:prstGeom prst="rect">
            <a:avLst/>
          </a:prstGeom>
          <a:noFill/>
          <a:ln>
            <a:noFill/>
          </a:ln>
        </p:spPr>
        <p:txBody>
          <a:bodyPr anchorCtr="0" anchor="t" bIns="45700" lIns="91425" spcFirstLastPara="1" rIns="91425" wrap="square" tIns="45700">
            <a:noAutofit/>
          </a:bodyPr>
          <a:lstStyle>
            <a:lvl1pPr indent="-228600" lvl="0" marL="457200" rtl="0" algn="ctr">
              <a:lnSpc>
                <a:spcPct val="80000"/>
              </a:lnSpc>
              <a:spcBef>
                <a:spcPts val="0"/>
              </a:spcBef>
              <a:spcAft>
                <a:spcPts val="0"/>
              </a:spcAft>
              <a:buClr>
                <a:schemeClr val="dk1"/>
              </a:buClr>
              <a:buSzPts val="2700"/>
              <a:buNone/>
              <a:defRPr b="1" i="0" sz="2700" cap="none">
                <a:latin typeface="Arial"/>
                <a:ea typeface="Arial"/>
                <a:cs typeface="Arial"/>
                <a:sym typeface="Aria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383" name="Google Shape;383;p42"/>
          <p:cNvSpPr txBox="1"/>
          <p:nvPr>
            <p:ph idx="2" type="body"/>
          </p:nvPr>
        </p:nvSpPr>
        <p:spPr>
          <a:xfrm>
            <a:off x="345196" y="731520"/>
            <a:ext cx="8453700" cy="2949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750"/>
              </a:spcBef>
              <a:spcAft>
                <a:spcPts val="0"/>
              </a:spcAft>
              <a:buClr>
                <a:srgbClr val="5B5B5B"/>
              </a:buClr>
              <a:buSzPts val="1600"/>
              <a:buNone/>
              <a:defRPr sz="1600">
                <a:solidFill>
                  <a:srgbClr val="5B5B5B"/>
                </a:solidFill>
              </a:defRPr>
            </a:lvl1pPr>
            <a:lvl2pPr indent="-342900" lvl="1" marL="914400" rtl="0" algn="l">
              <a:lnSpc>
                <a:spcPct val="90000"/>
              </a:lnSpc>
              <a:spcBef>
                <a:spcPts val="1000"/>
              </a:spcBef>
              <a:spcAft>
                <a:spcPts val="0"/>
              </a:spcAft>
              <a:buClr>
                <a:schemeClr val="dk1"/>
              </a:buClr>
              <a:buSzPts val="1800"/>
              <a:buChar char="•"/>
              <a:defRPr/>
            </a:lvl2pPr>
            <a:lvl3pPr indent="-342900" lvl="2" marL="1371600" rtl="0" algn="l">
              <a:lnSpc>
                <a:spcPct val="90000"/>
              </a:lnSpc>
              <a:spcBef>
                <a:spcPts val="1000"/>
              </a:spcBef>
              <a:spcAft>
                <a:spcPts val="0"/>
              </a:spcAft>
              <a:buClr>
                <a:schemeClr val="dk1"/>
              </a:buClr>
              <a:buSzPts val="1800"/>
              <a:buChar char="•"/>
              <a:defRPr/>
            </a:lvl3pPr>
            <a:lvl4pPr indent="-342900" lvl="3" marL="1828800" rtl="0" algn="l">
              <a:lnSpc>
                <a:spcPct val="90000"/>
              </a:lnSpc>
              <a:spcBef>
                <a:spcPts val="1000"/>
              </a:spcBef>
              <a:spcAft>
                <a:spcPts val="0"/>
              </a:spcAft>
              <a:buClr>
                <a:schemeClr val="dk1"/>
              </a:buClr>
              <a:buSzPts val="1800"/>
              <a:buChar char="•"/>
              <a:defRPr/>
            </a:lvl4pPr>
            <a:lvl5pPr indent="-342900" lvl="4" marL="2286000" rtl="0" algn="l">
              <a:lnSpc>
                <a:spcPct val="90000"/>
              </a:lnSpc>
              <a:spcBef>
                <a:spcPts val="1000"/>
              </a:spcBef>
              <a:spcAft>
                <a:spcPts val="0"/>
              </a:spcAft>
              <a:buClr>
                <a:schemeClr val="dk1"/>
              </a:buClr>
              <a:buSzPts val="1800"/>
              <a:buChar char="•"/>
              <a:defRPr/>
            </a:lvl5pPr>
            <a:lvl6pPr indent="-342900" lvl="5" marL="2743200" rtl="0" algn="l">
              <a:lnSpc>
                <a:spcPct val="90000"/>
              </a:lnSpc>
              <a:spcBef>
                <a:spcPts val="1000"/>
              </a:spcBef>
              <a:spcAft>
                <a:spcPts val="0"/>
              </a:spcAft>
              <a:buClr>
                <a:schemeClr val="dk1"/>
              </a:buClr>
              <a:buSzPts val="1800"/>
              <a:buChar char="•"/>
              <a:defRPr/>
            </a:lvl6pPr>
            <a:lvl7pPr indent="-342900" lvl="6" marL="3200400" rtl="0" algn="l">
              <a:lnSpc>
                <a:spcPct val="90000"/>
              </a:lnSpc>
              <a:spcBef>
                <a:spcPts val="1000"/>
              </a:spcBef>
              <a:spcAft>
                <a:spcPts val="0"/>
              </a:spcAft>
              <a:buClr>
                <a:schemeClr val="dk1"/>
              </a:buClr>
              <a:buSzPts val="1800"/>
              <a:buChar char="•"/>
              <a:defRPr/>
            </a:lvl7pPr>
            <a:lvl8pPr indent="-342900" lvl="7" marL="3657600" rtl="0" algn="l">
              <a:lnSpc>
                <a:spcPct val="90000"/>
              </a:lnSpc>
              <a:spcBef>
                <a:spcPts val="1000"/>
              </a:spcBef>
              <a:spcAft>
                <a:spcPts val="0"/>
              </a:spcAft>
              <a:buClr>
                <a:schemeClr val="dk1"/>
              </a:buClr>
              <a:buSzPts val="1800"/>
              <a:buChar char="•"/>
              <a:defRPr/>
            </a:lvl8pPr>
            <a:lvl9pPr indent="-342900" lvl="8" marL="4114800" rtl="0" algn="l">
              <a:lnSpc>
                <a:spcPct val="90000"/>
              </a:lnSpc>
              <a:spcBef>
                <a:spcPts val="1000"/>
              </a:spcBef>
              <a:spcAft>
                <a:spcPts val="1000"/>
              </a:spcAft>
              <a:buClr>
                <a:schemeClr val="dk1"/>
              </a:buClr>
              <a:buSzPts val="1800"/>
              <a:buChar char="•"/>
              <a:defRPr/>
            </a:lvl9pPr>
          </a:lstStyle>
          <a:p/>
        </p:txBody>
      </p:sp>
      <p:sp>
        <p:nvSpPr>
          <p:cNvPr id="384" name="Google Shape;384;p42"/>
          <p:cNvSpPr/>
          <p:nvPr/>
        </p:nvSpPr>
        <p:spPr>
          <a:xfrm>
            <a:off x="557784" y="4898914"/>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a:t>
            </a:r>
            <a:r>
              <a:rPr lang="en" sz="600">
                <a:solidFill>
                  <a:srgbClr val="929292"/>
                </a:solidFill>
              </a:rPr>
              <a:t>2</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385" name="Google Shape;385;p42"/>
          <p:cNvSpPr txBox="1"/>
          <p:nvPr>
            <p:ph idx="12" type="sldNum"/>
          </p:nvPr>
        </p:nvSpPr>
        <p:spPr>
          <a:xfrm>
            <a:off x="8325201" y="4898914"/>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b="0" i="0" sz="600">
                <a:solidFill>
                  <a:srgbClr val="929292"/>
                </a:solidFill>
                <a:latin typeface="Arial"/>
                <a:ea typeface="Arial"/>
                <a:cs typeface="Arial"/>
                <a:sym typeface="Arial"/>
              </a:defRPr>
            </a:lvl1pPr>
            <a:lvl2pPr indent="0" lvl="1" marL="0" marR="0" rtl="0" algn="r">
              <a:spcBef>
                <a:spcPts val="0"/>
              </a:spcBef>
              <a:buNone/>
              <a:defRPr b="0" i="0" sz="600">
                <a:solidFill>
                  <a:srgbClr val="929292"/>
                </a:solidFill>
                <a:latin typeface="Arial"/>
                <a:ea typeface="Arial"/>
                <a:cs typeface="Arial"/>
                <a:sym typeface="Arial"/>
              </a:defRPr>
            </a:lvl2pPr>
            <a:lvl3pPr indent="0" lvl="2" marL="0" marR="0" rtl="0" algn="r">
              <a:spcBef>
                <a:spcPts val="0"/>
              </a:spcBef>
              <a:buNone/>
              <a:defRPr b="0" i="0" sz="600">
                <a:solidFill>
                  <a:srgbClr val="929292"/>
                </a:solidFill>
                <a:latin typeface="Arial"/>
                <a:ea typeface="Arial"/>
                <a:cs typeface="Arial"/>
                <a:sym typeface="Arial"/>
              </a:defRPr>
            </a:lvl3pPr>
            <a:lvl4pPr indent="0" lvl="3" marL="0" marR="0" rtl="0" algn="r">
              <a:spcBef>
                <a:spcPts val="0"/>
              </a:spcBef>
              <a:buNone/>
              <a:defRPr b="0" i="0" sz="600">
                <a:solidFill>
                  <a:srgbClr val="929292"/>
                </a:solidFill>
                <a:latin typeface="Arial"/>
                <a:ea typeface="Arial"/>
                <a:cs typeface="Arial"/>
                <a:sym typeface="Arial"/>
              </a:defRPr>
            </a:lvl4pPr>
            <a:lvl5pPr indent="0" lvl="4" marL="0" marR="0" rtl="0" algn="r">
              <a:spcBef>
                <a:spcPts val="0"/>
              </a:spcBef>
              <a:buNone/>
              <a:defRPr b="0" i="0" sz="600">
                <a:solidFill>
                  <a:srgbClr val="929292"/>
                </a:solidFill>
                <a:latin typeface="Arial"/>
                <a:ea typeface="Arial"/>
                <a:cs typeface="Arial"/>
                <a:sym typeface="Arial"/>
              </a:defRPr>
            </a:lvl5pPr>
            <a:lvl6pPr indent="0" lvl="5" marL="0" marR="0" rtl="0" algn="r">
              <a:spcBef>
                <a:spcPts val="0"/>
              </a:spcBef>
              <a:buNone/>
              <a:defRPr b="0" i="0" sz="600">
                <a:solidFill>
                  <a:srgbClr val="929292"/>
                </a:solidFill>
                <a:latin typeface="Arial"/>
                <a:ea typeface="Arial"/>
                <a:cs typeface="Arial"/>
                <a:sym typeface="Arial"/>
              </a:defRPr>
            </a:lvl6pPr>
            <a:lvl7pPr indent="0" lvl="6" marL="0" marR="0" rtl="0" algn="r">
              <a:spcBef>
                <a:spcPts val="0"/>
              </a:spcBef>
              <a:buNone/>
              <a:defRPr b="0" i="0" sz="600">
                <a:solidFill>
                  <a:srgbClr val="929292"/>
                </a:solidFill>
                <a:latin typeface="Arial"/>
                <a:ea typeface="Arial"/>
                <a:cs typeface="Arial"/>
                <a:sym typeface="Arial"/>
              </a:defRPr>
            </a:lvl7pPr>
            <a:lvl8pPr indent="0" lvl="7" marL="0" marR="0" rtl="0" algn="r">
              <a:spcBef>
                <a:spcPts val="0"/>
              </a:spcBef>
              <a:buNone/>
              <a:defRPr b="0" i="0" sz="600">
                <a:solidFill>
                  <a:srgbClr val="929292"/>
                </a:solidFill>
                <a:latin typeface="Arial"/>
                <a:ea typeface="Arial"/>
                <a:cs typeface="Arial"/>
                <a:sym typeface="Arial"/>
              </a:defRPr>
            </a:lvl8pPr>
            <a:lvl9pPr indent="0" lvl="8" marL="0" marR="0" rtl="0" algn="r">
              <a:spcBef>
                <a:spcPts val="0"/>
              </a:spcBef>
              <a:buNone/>
              <a:defRPr b="0" i="0" sz="600">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86" name="Google Shape;386;p42"/>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Layout">
  <p:cSld name="One Column Layout_1_1_1">
    <p:spTree>
      <p:nvGrpSpPr>
        <p:cNvPr id="40" name="Shape 40"/>
        <p:cNvGrpSpPr/>
        <p:nvPr/>
      </p:nvGrpSpPr>
      <p:grpSpPr>
        <a:xfrm>
          <a:off x="0" y="0"/>
          <a:ext cx="0" cy="0"/>
          <a:chOff x="0" y="0"/>
          <a:chExt cx="0" cy="0"/>
        </a:xfrm>
      </p:grpSpPr>
      <p:sp>
        <p:nvSpPr>
          <p:cNvPr id="41" name="Google Shape;41;p6"/>
          <p:cNvSpPr/>
          <p:nvPr/>
        </p:nvSpPr>
        <p:spPr>
          <a:xfrm>
            <a:off x="457195" y="4846508"/>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2" name="Google Shape;42;p6"/>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6"/>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44" name="Google Shape;44;p6"/>
          <p:cNvSpPr txBox="1"/>
          <p:nvPr>
            <p:ph idx="1" type="body"/>
          </p:nvPr>
        </p:nvSpPr>
        <p:spPr>
          <a:xfrm>
            <a:off x="365750"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5" name="Google Shape;45;p6"/>
          <p:cNvSpPr txBox="1"/>
          <p:nvPr>
            <p:ph idx="2" type="body"/>
          </p:nvPr>
        </p:nvSpPr>
        <p:spPr>
          <a:xfrm>
            <a:off x="2459408"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6" name="Google Shape;46;p6"/>
          <p:cNvSpPr txBox="1"/>
          <p:nvPr>
            <p:ph idx="3" type="body"/>
          </p:nvPr>
        </p:nvSpPr>
        <p:spPr>
          <a:xfrm>
            <a:off x="4673192"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7" name="Google Shape;47;p6"/>
          <p:cNvSpPr txBox="1"/>
          <p:nvPr>
            <p:ph idx="4" type="body"/>
          </p:nvPr>
        </p:nvSpPr>
        <p:spPr>
          <a:xfrm>
            <a:off x="6887000"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8" name="Google Shape;48;p6"/>
          <p:cNvSpPr/>
          <p:nvPr/>
        </p:nvSpPr>
        <p:spPr>
          <a:xfrm>
            <a:off x="660640" y="4867093"/>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
        <p:nvSpPr>
          <p:cNvPr id="49" name="Google Shape;49;p6"/>
          <p:cNvSpPr txBox="1"/>
          <p:nvPr>
            <p:ph idx="5"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Tree>
  </p:cSld>
  <p:clrMapOvr>
    <a:masterClrMapping/>
  </p:clrMapOvr>
  <p:extLst>
    <p:ext uri="{DCECCB84-F9BA-43D5-87BE-67443E8EF086}">
      <p15:sldGuideLst>
        <p15:guide id="1" pos="1422">
          <p15:clr>
            <a:srgbClr val="FA7B17"/>
          </p15:clr>
        </p15:guide>
        <p15:guide id="2" pos="4211">
          <p15:clr>
            <a:srgbClr val="FA7B17"/>
          </p15:clr>
        </p15:guide>
        <p15:guide id="3" pos="1549">
          <p15:clr>
            <a:srgbClr val="FA7B17"/>
          </p15:clr>
        </p15:guide>
        <p15:guide id="4" pos="2816">
          <p15:clr>
            <a:srgbClr val="FA7B17"/>
          </p15:clr>
        </p15:guide>
        <p15:guide id="5" pos="2944">
          <p15:clr>
            <a:srgbClr val="FA7B17"/>
          </p15:clr>
        </p15:guide>
        <p15:guide id="6" pos="433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0" name="Shape 50"/>
        <p:cNvGrpSpPr/>
        <p:nvPr/>
      </p:nvGrpSpPr>
      <p:grpSpPr>
        <a:xfrm>
          <a:off x="0" y="0"/>
          <a:ext cx="0" cy="0"/>
          <a:chOff x="0" y="0"/>
          <a:chExt cx="0" cy="0"/>
        </a:xfrm>
      </p:grpSpPr>
      <p:sp>
        <p:nvSpPr>
          <p:cNvPr id="51" name="Google Shape;51;p7"/>
          <p:cNvSpPr/>
          <p:nvPr/>
        </p:nvSpPr>
        <p:spPr>
          <a:xfrm>
            <a:off x="2291700" y="0"/>
            <a:ext cx="685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txBox="1"/>
          <p:nvPr>
            <p:ph idx="1" type="body"/>
          </p:nvPr>
        </p:nvSpPr>
        <p:spPr>
          <a:xfrm>
            <a:off x="365750" y="228600"/>
            <a:ext cx="1926000" cy="685800"/>
          </a:xfrm>
          <a:prstGeom prst="rect">
            <a:avLst/>
          </a:prstGeom>
          <a:noFill/>
          <a:ln>
            <a:noFill/>
          </a:ln>
        </p:spPr>
        <p:txBody>
          <a:bodyPr anchorCtr="0" anchor="t" bIns="91425" lIns="91425" spcFirstLastPara="1" rIns="91425" wrap="square" tIns="91425">
            <a:noAutofit/>
          </a:bodyPr>
          <a:lstStyle>
            <a:lvl1pPr indent="-228600" lvl="0" marL="457200" rtl="0">
              <a:lnSpc>
                <a:spcPct val="105000"/>
              </a:lnSpc>
              <a:spcBef>
                <a:spcPts val="0"/>
              </a:spcBef>
              <a:spcAft>
                <a:spcPts val="0"/>
              </a:spcAft>
              <a:buClr>
                <a:schemeClr val="dk1"/>
              </a:buClr>
              <a:buSzPts val="2600"/>
              <a:buNone/>
              <a:defRPr b="1" i="0" sz="2600" cap="none">
                <a:solidFill>
                  <a:schemeClr val="dk1"/>
                </a:solidFill>
              </a:defRPr>
            </a:lvl1pPr>
            <a:lvl2pPr indent="-342900" lvl="1" marL="914400" rtl="0">
              <a:lnSpc>
                <a:spcPct val="105000"/>
              </a:lnSpc>
              <a:spcBef>
                <a:spcPts val="1000"/>
              </a:spcBef>
              <a:spcAft>
                <a:spcPts val="0"/>
              </a:spcAft>
              <a:buClr>
                <a:schemeClr val="dk1"/>
              </a:buClr>
              <a:buSzPts val="1800"/>
              <a:buChar char="•"/>
              <a:defRPr b="1"/>
            </a:lvl2pPr>
            <a:lvl3pPr indent="-342900" lvl="2" marL="1371600" rtl="0">
              <a:lnSpc>
                <a:spcPct val="105000"/>
              </a:lnSpc>
              <a:spcBef>
                <a:spcPts val="1000"/>
              </a:spcBef>
              <a:spcAft>
                <a:spcPts val="0"/>
              </a:spcAft>
              <a:buClr>
                <a:schemeClr val="dk1"/>
              </a:buClr>
              <a:buSzPts val="1800"/>
              <a:buChar char="•"/>
              <a:defRPr b="1" sz="1800"/>
            </a:lvl3pPr>
            <a:lvl4pPr indent="-317500" lvl="3" marL="1828800" rtl="0">
              <a:lnSpc>
                <a:spcPct val="105000"/>
              </a:lnSpc>
              <a:spcBef>
                <a:spcPts val="1000"/>
              </a:spcBef>
              <a:spcAft>
                <a:spcPts val="0"/>
              </a:spcAft>
              <a:buClr>
                <a:schemeClr val="dk1"/>
              </a:buClr>
              <a:buSzPts val="1400"/>
              <a:buChar char="•"/>
              <a:defRPr b="1"/>
            </a:lvl4pPr>
            <a:lvl5pPr indent="-317500" lvl="4" marL="2286000" rtl="0">
              <a:lnSpc>
                <a:spcPct val="105000"/>
              </a:lnSpc>
              <a:spcBef>
                <a:spcPts val="1000"/>
              </a:spcBef>
              <a:spcAft>
                <a:spcPts val="0"/>
              </a:spcAft>
              <a:buClr>
                <a:schemeClr val="dk1"/>
              </a:buClr>
              <a:buSzPts val="1400"/>
              <a:buChar char="•"/>
              <a:defRPr b="1"/>
            </a:lvl5pPr>
            <a:lvl6pPr indent="-317500" lvl="5" marL="2743200" rtl="0">
              <a:lnSpc>
                <a:spcPct val="105000"/>
              </a:lnSpc>
              <a:spcBef>
                <a:spcPts val="1000"/>
              </a:spcBef>
              <a:spcAft>
                <a:spcPts val="0"/>
              </a:spcAft>
              <a:buClr>
                <a:schemeClr val="dk1"/>
              </a:buClr>
              <a:buSzPts val="1400"/>
              <a:buChar char="•"/>
              <a:defRPr b="1"/>
            </a:lvl6pPr>
            <a:lvl7pPr indent="-317500" lvl="6" marL="3200400" rtl="0">
              <a:lnSpc>
                <a:spcPct val="105000"/>
              </a:lnSpc>
              <a:spcBef>
                <a:spcPts val="1000"/>
              </a:spcBef>
              <a:spcAft>
                <a:spcPts val="0"/>
              </a:spcAft>
              <a:buClr>
                <a:schemeClr val="dk1"/>
              </a:buClr>
              <a:buSzPts val="1400"/>
              <a:buChar char="•"/>
              <a:defRPr b="1"/>
            </a:lvl7pPr>
            <a:lvl8pPr indent="-317500" lvl="7" marL="3657600" rtl="0">
              <a:lnSpc>
                <a:spcPct val="105000"/>
              </a:lnSpc>
              <a:spcBef>
                <a:spcPts val="1000"/>
              </a:spcBef>
              <a:spcAft>
                <a:spcPts val="0"/>
              </a:spcAft>
              <a:buClr>
                <a:schemeClr val="dk1"/>
              </a:buClr>
              <a:buSzPts val="1400"/>
              <a:buChar char="•"/>
              <a:defRPr b="1"/>
            </a:lvl8pPr>
            <a:lvl9pPr indent="-317500" lvl="8" marL="4114800" rtl="0">
              <a:lnSpc>
                <a:spcPct val="105000"/>
              </a:lnSpc>
              <a:spcBef>
                <a:spcPts val="1000"/>
              </a:spcBef>
              <a:spcAft>
                <a:spcPts val="1000"/>
              </a:spcAft>
              <a:buClr>
                <a:schemeClr val="dk1"/>
              </a:buClr>
              <a:buSzPts val="1400"/>
              <a:buChar char="•"/>
              <a:defRPr b="1"/>
            </a:lvl9pPr>
          </a:lstStyle>
          <a:p/>
        </p:txBody>
      </p:sp>
      <p:sp>
        <p:nvSpPr>
          <p:cNvPr id="53" name="Google Shape;53;p7"/>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EFEFEF"/>
                </a:solidFill>
              </a:defRPr>
            </a:lvl1pPr>
            <a:lvl2pPr indent="0" lvl="1" marL="0" marR="0" rtl="0" algn="r">
              <a:spcBef>
                <a:spcPts val="0"/>
              </a:spcBef>
              <a:buNone/>
              <a:defRPr i="0" sz="600">
                <a:solidFill>
                  <a:srgbClr val="EFEFEF"/>
                </a:solidFill>
              </a:defRPr>
            </a:lvl2pPr>
            <a:lvl3pPr indent="0" lvl="2" marL="0" marR="0" rtl="0" algn="r">
              <a:spcBef>
                <a:spcPts val="0"/>
              </a:spcBef>
              <a:buNone/>
              <a:defRPr i="0" sz="600">
                <a:solidFill>
                  <a:srgbClr val="EFEFEF"/>
                </a:solidFill>
              </a:defRPr>
            </a:lvl3pPr>
            <a:lvl4pPr indent="0" lvl="3" marL="0" marR="0" rtl="0" algn="r">
              <a:spcBef>
                <a:spcPts val="0"/>
              </a:spcBef>
              <a:buNone/>
              <a:defRPr i="0" sz="600">
                <a:solidFill>
                  <a:srgbClr val="EFEFEF"/>
                </a:solidFill>
              </a:defRPr>
            </a:lvl4pPr>
            <a:lvl5pPr indent="0" lvl="4" marL="0" marR="0" rtl="0" algn="r">
              <a:spcBef>
                <a:spcPts val="0"/>
              </a:spcBef>
              <a:buNone/>
              <a:defRPr i="0" sz="600">
                <a:solidFill>
                  <a:srgbClr val="EFEFEF"/>
                </a:solidFill>
              </a:defRPr>
            </a:lvl5pPr>
            <a:lvl6pPr indent="0" lvl="5" marL="0" marR="0" rtl="0" algn="r">
              <a:spcBef>
                <a:spcPts val="0"/>
              </a:spcBef>
              <a:buNone/>
              <a:defRPr i="0" sz="600">
                <a:solidFill>
                  <a:srgbClr val="EFEFEF"/>
                </a:solidFill>
              </a:defRPr>
            </a:lvl6pPr>
            <a:lvl7pPr indent="0" lvl="6" marL="0" marR="0" rtl="0" algn="r">
              <a:spcBef>
                <a:spcPts val="0"/>
              </a:spcBef>
              <a:buNone/>
              <a:defRPr i="0" sz="600">
                <a:solidFill>
                  <a:srgbClr val="EFEFEF"/>
                </a:solidFill>
              </a:defRPr>
            </a:lvl7pPr>
            <a:lvl8pPr indent="0" lvl="7" marL="0" marR="0" rtl="0" algn="r">
              <a:spcBef>
                <a:spcPts val="0"/>
              </a:spcBef>
              <a:buNone/>
              <a:defRPr i="0" sz="600">
                <a:solidFill>
                  <a:srgbClr val="EFEFEF"/>
                </a:solidFill>
              </a:defRPr>
            </a:lvl8pPr>
            <a:lvl9pPr indent="0" lvl="8" marL="0" marR="0" rtl="0" algn="r">
              <a:spcBef>
                <a:spcPts val="0"/>
              </a:spcBef>
              <a:buNone/>
              <a:defRPr i="0" sz="600">
                <a:solidFill>
                  <a:srgbClr val="EFEFEF"/>
                </a:solidFill>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55" name="Google Shape;55;p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
        <p:nvSpPr>
          <p:cNvPr id="56" name="Google Shape;56;p7"/>
          <p:cNvSpPr txBox="1"/>
          <p:nvPr>
            <p:ph idx="2" type="body"/>
          </p:nvPr>
        </p:nvSpPr>
        <p:spPr>
          <a:xfrm>
            <a:off x="2961200" y="914400"/>
            <a:ext cx="5725500" cy="37719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solidFill>
                  <a:srgbClr val="FFFFFF"/>
                </a:solidFill>
              </a:defRPr>
            </a:lvl1pPr>
            <a:lvl2pPr indent="-342900" lvl="1" marL="914400" rtl="0">
              <a:spcBef>
                <a:spcPts val="1000"/>
              </a:spcBef>
              <a:spcAft>
                <a:spcPts val="0"/>
              </a:spcAft>
              <a:buSzPts val="1800"/>
              <a:buChar char="•"/>
              <a:defRPr>
                <a:solidFill>
                  <a:srgbClr val="FFFFFF"/>
                </a:solidFill>
              </a:defRPr>
            </a:lvl2pPr>
            <a:lvl3pPr indent="-317500" lvl="2" marL="1371600" rtl="0">
              <a:spcBef>
                <a:spcPts val="1000"/>
              </a:spcBef>
              <a:spcAft>
                <a:spcPts val="0"/>
              </a:spcAft>
              <a:buSzPts val="1400"/>
              <a:buChar char="•"/>
              <a:defRPr>
                <a:solidFill>
                  <a:srgbClr val="FFFFFF"/>
                </a:solidFill>
              </a:defRPr>
            </a:lvl3pPr>
            <a:lvl4pPr indent="-317500" lvl="3" marL="1828800" rtl="0">
              <a:spcBef>
                <a:spcPts val="1000"/>
              </a:spcBef>
              <a:spcAft>
                <a:spcPts val="0"/>
              </a:spcAft>
              <a:buSzPts val="1400"/>
              <a:buChar char="•"/>
              <a:defRPr>
                <a:solidFill>
                  <a:srgbClr val="FFFFFF"/>
                </a:solidFill>
              </a:defRPr>
            </a:lvl4pPr>
            <a:lvl5pPr indent="-317500" lvl="4" marL="2286000" rtl="0">
              <a:spcBef>
                <a:spcPts val="1000"/>
              </a:spcBef>
              <a:spcAft>
                <a:spcPts val="0"/>
              </a:spcAft>
              <a:buSzPts val="1400"/>
              <a:buChar char="•"/>
              <a:defRPr>
                <a:solidFill>
                  <a:srgbClr val="FFFFFF"/>
                </a:solidFill>
              </a:defRPr>
            </a:lvl5pPr>
            <a:lvl6pPr indent="-317500" lvl="5" marL="2743200" rtl="0">
              <a:spcBef>
                <a:spcPts val="1000"/>
              </a:spcBef>
              <a:spcAft>
                <a:spcPts val="0"/>
              </a:spcAft>
              <a:buSzPts val="1400"/>
              <a:buChar char="•"/>
              <a:defRPr>
                <a:solidFill>
                  <a:srgbClr val="FFFFFF"/>
                </a:solidFill>
              </a:defRPr>
            </a:lvl6pPr>
            <a:lvl7pPr indent="-317500" lvl="6" marL="3200400" rtl="0">
              <a:spcBef>
                <a:spcPts val="1000"/>
              </a:spcBef>
              <a:spcAft>
                <a:spcPts val="0"/>
              </a:spcAft>
              <a:buSzPts val="1400"/>
              <a:buChar char="•"/>
              <a:defRPr>
                <a:solidFill>
                  <a:srgbClr val="FFFFFF"/>
                </a:solidFill>
              </a:defRPr>
            </a:lvl7pPr>
            <a:lvl8pPr indent="-317500" lvl="7" marL="3657600" rtl="0">
              <a:spcBef>
                <a:spcPts val="1000"/>
              </a:spcBef>
              <a:spcAft>
                <a:spcPts val="0"/>
              </a:spcAft>
              <a:buSzPts val="1400"/>
              <a:buChar char="•"/>
              <a:defRPr>
                <a:solidFill>
                  <a:srgbClr val="FFFFFF"/>
                </a:solidFill>
              </a:defRPr>
            </a:lvl8pPr>
            <a:lvl9pPr indent="-317500" lvl="8" marL="4114800" rtl="0">
              <a:spcBef>
                <a:spcPts val="1000"/>
              </a:spcBef>
              <a:spcAft>
                <a:spcPts val="1000"/>
              </a:spcAft>
              <a:buSzPts val="1400"/>
              <a:buChar char="•"/>
              <a:defRPr>
                <a:solidFill>
                  <a:srgbClr val="FFFFFF"/>
                </a:solidFill>
              </a:defRPr>
            </a:lvl9pPr>
          </a:lstStyle>
          <a:p/>
        </p:txBody>
      </p:sp>
      <p:sp>
        <p:nvSpPr>
          <p:cNvPr id="57" name="Google Shape;57;p7"/>
          <p:cNvSpPr/>
          <p:nvPr/>
        </p:nvSpPr>
        <p:spPr>
          <a:xfrm>
            <a:off x="6369225" y="228600"/>
            <a:ext cx="1322446" cy="1414662"/>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1173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58" name="Google Shape;58;p7"/>
          <p:cNvSpPr/>
          <p:nvPr/>
        </p:nvSpPr>
        <p:spPr>
          <a:xfrm>
            <a:off x="2295101" y="2767075"/>
            <a:ext cx="2772174" cy="2372082"/>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59" name="Google Shape;59;p7"/>
          <p:cNvSpPr/>
          <p:nvPr/>
        </p:nvSpPr>
        <p:spPr>
          <a:xfrm>
            <a:off x="7399725" y="563789"/>
            <a:ext cx="1744266" cy="2497649"/>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ue Left Bar">
  <p:cSld name="Agenda_1">
    <p:spTree>
      <p:nvGrpSpPr>
        <p:cNvPr id="60" name="Shape 60"/>
        <p:cNvGrpSpPr/>
        <p:nvPr/>
      </p:nvGrpSpPr>
      <p:grpSpPr>
        <a:xfrm>
          <a:off x="0" y="0"/>
          <a:ext cx="0" cy="0"/>
          <a:chOff x="0" y="0"/>
          <a:chExt cx="0" cy="0"/>
        </a:xfrm>
      </p:grpSpPr>
      <p:sp>
        <p:nvSpPr>
          <p:cNvPr id="61" name="Google Shape;61;p8"/>
          <p:cNvSpPr/>
          <p:nvPr/>
        </p:nvSpPr>
        <p:spPr>
          <a:xfrm flipH="1">
            <a:off x="-775" y="0"/>
            <a:ext cx="274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txBox="1"/>
          <p:nvPr>
            <p:ph idx="1" type="body"/>
          </p:nvPr>
        </p:nvSpPr>
        <p:spPr>
          <a:xfrm>
            <a:off x="365750" y="228600"/>
            <a:ext cx="2376600" cy="685800"/>
          </a:xfrm>
          <a:prstGeom prst="rect">
            <a:avLst/>
          </a:prstGeom>
          <a:noFill/>
          <a:ln>
            <a:noFill/>
          </a:ln>
        </p:spPr>
        <p:txBody>
          <a:bodyPr anchorCtr="0" anchor="t" bIns="91425" lIns="91425" spcFirstLastPara="1" rIns="91425" wrap="square" tIns="91425">
            <a:noAutofit/>
          </a:bodyPr>
          <a:lstStyle>
            <a:lvl1pPr indent="-228600" lvl="0" marL="457200" rtl="0">
              <a:lnSpc>
                <a:spcPct val="100000"/>
              </a:lnSpc>
              <a:spcBef>
                <a:spcPts val="0"/>
              </a:spcBef>
              <a:spcAft>
                <a:spcPts val="0"/>
              </a:spcAft>
              <a:buClr>
                <a:srgbClr val="FFFFFF"/>
              </a:buClr>
              <a:buSzPts val="2600"/>
              <a:buNone/>
              <a:defRPr b="1" i="0" sz="2600" cap="none">
                <a:solidFill>
                  <a:srgbClr val="FFFFFF"/>
                </a:solidFill>
              </a:defRPr>
            </a:lvl1pPr>
            <a:lvl2pPr indent="-342900" lvl="1" marL="914400" rtl="0">
              <a:lnSpc>
                <a:spcPct val="105000"/>
              </a:lnSpc>
              <a:spcBef>
                <a:spcPts val="0"/>
              </a:spcBef>
              <a:spcAft>
                <a:spcPts val="0"/>
              </a:spcAft>
              <a:buClr>
                <a:srgbClr val="FFFFFF"/>
              </a:buClr>
              <a:buSzPts val="1800"/>
              <a:buChar char="•"/>
              <a:defRPr b="1">
                <a:solidFill>
                  <a:srgbClr val="FFFFFF"/>
                </a:solidFill>
              </a:defRPr>
            </a:lvl2pPr>
            <a:lvl3pPr indent="-342900" lvl="2" marL="1371600" rtl="0">
              <a:lnSpc>
                <a:spcPct val="105000"/>
              </a:lnSpc>
              <a:spcBef>
                <a:spcPts val="1000"/>
              </a:spcBef>
              <a:spcAft>
                <a:spcPts val="0"/>
              </a:spcAft>
              <a:buClr>
                <a:srgbClr val="FFFFFF"/>
              </a:buClr>
              <a:buSzPts val="1800"/>
              <a:buChar char="•"/>
              <a:defRPr b="1" sz="1800">
                <a:solidFill>
                  <a:srgbClr val="FFFFFF"/>
                </a:solidFill>
              </a:defRPr>
            </a:lvl3pPr>
            <a:lvl4pPr indent="-317500" lvl="3" marL="1828800" rtl="0">
              <a:lnSpc>
                <a:spcPct val="105000"/>
              </a:lnSpc>
              <a:spcBef>
                <a:spcPts val="1000"/>
              </a:spcBef>
              <a:spcAft>
                <a:spcPts val="0"/>
              </a:spcAft>
              <a:buClr>
                <a:srgbClr val="FFFFFF"/>
              </a:buClr>
              <a:buSzPts val="1400"/>
              <a:buChar char="•"/>
              <a:defRPr b="1">
                <a:solidFill>
                  <a:srgbClr val="FFFFFF"/>
                </a:solidFill>
              </a:defRPr>
            </a:lvl4pPr>
            <a:lvl5pPr indent="-317500" lvl="4" marL="2286000" rtl="0">
              <a:lnSpc>
                <a:spcPct val="105000"/>
              </a:lnSpc>
              <a:spcBef>
                <a:spcPts val="1000"/>
              </a:spcBef>
              <a:spcAft>
                <a:spcPts val="0"/>
              </a:spcAft>
              <a:buClr>
                <a:srgbClr val="FFFFFF"/>
              </a:buClr>
              <a:buSzPts val="1400"/>
              <a:buChar char="•"/>
              <a:defRPr b="1">
                <a:solidFill>
                  <a:srgbClr val="FFFFFF"/>
                </a:solidFill>
              </a:defRPr>
            </a:lvl5pPr>
            <a:lvl6pPr indent="-317500" lvl="5" marL="2743200" rtl="0">
              <a:lnSpc>
                <a:spcPct val="105000"/>
              </a:lnSpc>
              <a:spcBef>
                <a:spcPts val="1000"/>
              </a:spcBef>
              <a:spcAft>
                <a:spcPts val="0"/>
              </a:spcAft>
              <a:buClr>
                <a:srgbClr val="FFFFFF"/>
              </a:buClr>
              <a:buSzPts val="1400"/>
              <a:buChar char="•"/>
              <a:defRPr b="1">
                <a:solidFill>
                  <a:srgbClr val="FFFFFF"/>
                </a:solidFill>
              </a:defRPr>
            </a:lvl6pPr>
            <a:lvl7pPr indent="-317500" lvl="6" marL="3200400" rtl="0">
              <a:lnSpc>
                <a:spcPct val="105000"/>
              </a:lnSpc>
              <a:spcBef>
                <a:spcPts val="1000"/>
              </a:spcBef>
              <a:spcAft>
                <a:spcPts val="0"/>
              </a:spcAft>
              <a:buClr>
                <a:srgbClr val="FFFFFF"/>
              </a:buClr>
              <a:buSzPts val="1400"/>
              <a:buChar char="•"/>
              <a:defRPr b="1">
                <a:solidFill>
                  <a:srgbClr val="FFFFFF"/>
                </a:solidFill>
              </a:defRPr>
            </a:lvl7pPr>
            <a:lvl8pPr indent="-317500" lvl="7" marL="3657600" rtl="0">
              <a:lnSpc>
                <a:spcPct val="105000"/>
              </a:lnSpc>
              <a:spcBef>
                <a:spcPts val="1000"/>
              </a:spcBef>
              <a:spcAft>
                <a:spcPts val="0"/>
              </a:spcAft>
              <a:buClr>
                <a:srgbClr val="FFFFFF"/>
              </a:buClr>
              <a:buSzPts val="1400"/>
              <a:buChar char="•"/>
              <a:defRPr b="1">
                <a:solidFill>
                  <a:srgbClr val="FFFFFF"/>
                </a:solidFill>
              </a:defRPr>
            </a:lvl8pPr>
            <a:lvl9pPr indent="-317500" lvl="8" marL="4114800" rtl="0">
              <a:lnSpc>
                <a:spcPct val="105000"/>
              </a:lnSpc>
              <a:spcBef>
                <a:spcPts val="1000"/>
              </a:spcBef>
              <a:spcAft>
                <a:spcPts val="1000"/>
              </a:spcAft>
              <a:buClr>
                <a:srgbClr val="FFFFFF"/>
              </a:buClr>
              <a:buSzPts val="1400"/>
              <a:buChar char="•"/>
              <a:defRPr b="1">
                <a:solidFill>
                  <a:srgbClr val="FFFFFF"/>
                </a:solidFill>
              </a:defRPr>
            </a:lvl9pPr>
          </a:lstStyle>
          <a:p/>
        </p:txBody>
      </p:sp>
      <p:sp>
        <p:nvSpPr>
          <p:cNvPr id="63" name="Google Shape;63;p8"/>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65" name="Google Shape;65;p8"/>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FFFFFF"/>
                </a:solidFill>
                <a:latin typeface="Arial"/>
                <a:ea typeface="Arial"/>
                <a:cs typeface="Arial"/>
                <a:sym typeface="Arial"/>
              </a:rPr>
              <a:t>© 2022 Snowflake Inc. All Rights Reserved</a:t>
            </a:r>
            <a:endParaRPr sz="600">
              <a:solidFill>
                <a:srgbClr val="FFFFFF"/>
              </a:solidFill>
              <a:latin typeface="Arial"/>
              <a:ea typeface="Arial"/>
              <a:cs typeface="Arial"/>
              <a:sym typeface="Arial"/>
            </a:endParaRPr>
          </a:p>
        </p:txBody>
      </p:sp>
      <p:sp>
        <p:nvSpPr>
          <p:cNvPr id="66" name="Google Shape;66;p8"/>
          <p:cNvSpPr txBox="1"/>
          <p:nvPr>
            <p:ph idx="2" type="body"/>
          </p:nvPr>
        </p:nvSpPr>
        <p:spPr>
          <a:xfrm>
            <a:off x="365760" y="742950"/>
            <a:ext cx="2194500" cy="36576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p:cSld name="Split Layout">
    <p:spTree>
      <p:nvGrpSpPr>
        <p:cNvPr id="67" name="Shape 67"/>
        <p:cNvGrpSpPr/>
        <p:nvPr/>
      </p:nvGrpSpPr>
      <p:grpSpPr>
        <a:xfrm>
          <a:off x="0" y="0"/>
          <a:ext cx="0" cy="0"/>
          <a:chOff x="0" y="0"/>
          <a:chExt cx="0" cy="0"/>
        </a:xfrm>
      </p:grpSpPr>
      <p:sp>
        <p:nvSpPr>
          <p:cNvPr id="68" name="Google Shape;68;p9"/>
          <p:cNvSpPr/>
          <p:nvPr/>
        </p:nvSpPr>
        <p:spPr>
          <a:xfrm>
            <a:off x="4572000" y="0"/>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Lato"/>
              <a:ea typeface="Lato"/>
              <a:cs typeface="Lato"/>
              <a:sym typeface="Lato"/>
            </a:endParaRPr>
          </a:p>
        </p:txBody>
      </p:sp>
      <p:sp>
        <p:nvSpPr>
          <p:cNvPr id="69" name="Google Shape;69;p9"/>
          <p:cNvSpPr/>
          <p:nvPr/>
        </p:nvSpPr>
        <p:spPr>
          <a:xfrm>
            <a:off x="6024563" y="257175"/>
            <a:ext cx="1488103" cy="159186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70" name="Google Shape;70;p9"/>
          <p:cNvSpPr/>
          <p:nvPr/>
        </p:nvSpPr>
        <p:spPr>
          <a:xfrm>
            <a:off x="4574381" y="2416970"/>
            <a:ext cx="3186406" cy="2726531"/>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71" name="Google Shape;71;p9"/>
          <p:cNvSpPr/>
          <p:nvPr/>
        </p:nvSpPr>
        <p:spPr>
          <a:xfrm>
            <a:off x="7184151" y="634350"/>
            <a:ext cx="1959849" cy="2806348"/>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72" name="Google Shape;72;p9"/>
          <p:cNvSpPr/>
          <p:nvPr/>
        </p:nvSpPr>
        <p:spPr>
          <a:xfrm>
            <a:off x="6491288" y="2753536"/>
            <a:ext cx="1576390" cy="168630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2"/>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73" name="Google Shape;73;p9"/>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74" name="Google Shape;74;p9"/>
          <p:cNvSpPr/>
          <p:nvPr/>
        </p:nvSpPr>
        <p:spPr>
          <a:xfrm>
            <a:off x="14549038" y="257175"/>
            <a:ext cx="1488104" cy="159186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1173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75" name="Google Shape;75;p9"/>
          <p:cNvSpPr/>
          <p:nvPr/>
        </p:nvSpPr>
        <p:spPr>
          <a:xfrm>
            <a:off x="11426181" y="2416970"/>
            <a:ext cx="3186406" cy="2726531"/>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76" name="Google Shape;76;p9"/>
          <p:cNvSpPr/>
          <p:nvPr/>
        </p:nvSpPr>
        <p:spPr>
          <a:xfrm>
            <a:off x="11595076" y="634350"/>
            <a:ext cx="1959849" cy="2806348"/>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77" name="Google Shape;77;p9"/>
          <p:cNvSpPr txBox="1"/>
          <p:nvPr>
            <p:ph idx="1" type="body"/>
          </p:nvPr>
        </p:nvSpPr>
        <p:spPr>
          <a:xfrm>
            <a:off x="4839850" y="1005840"/>
            <a:ext cx="3922200" cy="3657600"/>
          </a:xfrm>
          <a:prstGeom prst="rect">
            <a:avLst/>
          </a:prstGeom>
          <a:noFill/>
          <a:ln>
            <a:noFill/>
          </a:ln>
        </p:spPr>
        <p:txBody>
          <a:bodyPr anchorCtr="0" anchor="t" bIns="91425" lIns="91425" spcFirstLastPara="1" rIns="91425" wrap="square" tIns="91425">
            <a:noAutofit/>
          </a:bodyPr>
          <a:lstStyle>
            <a:lvl1pPr indent="-228600" lvl="0" marL="457200" rtl="0" algn="l">
              <a:lnSpc>
                <a:spcPct val="115000"/>
              </a:lnSpc>
              <a:spcBef>
                <a:spcPts val="0"/>
              </a:spcBef>
              <a:spcAft>
                <a:spcPts val="0"/>
              </a:spcAft>
              <a:buClr>
                <a:schemeClr val="lt1"/>
              </a:buClr>
              <a:buSzPts val="1800"/>
              <a:buFont typeface="Arial"/>
              <a:buNone/>
              <a:defRPr>
                <a:solidFill>
                  <a:schemeClr val="lt1"/>
                </a:solidFill>
              </a:defRPr>
            </a:lvl1pPr>
            <a:lvl2pPr indent="-228600" lvl="1" marL="914400" rtl="0" algn="l">
              <a:lnSpc>
                <a:spcPct val="115000"/>
              </a:lnSpc>
              <a:spcBef>
                <a:spcPts val="1000"/>
              </a:spcBef>
              <a:spcAft>
                <a:spcPts val="0"/>
              </a:spcAft>
              <a:buClr>
                <a:schemeClr val="lt1"/>
              </a:buClr>
              <a:buSzPts val="1800"/>
              <a:buFont typeface="Arial"/>
              <a:buNone/>
              <a:defRPr>
                <a:solidFill>
                  <a:schemeClr val="lt1"/>
                </a:solidFill>
              </a:defRPr>
            </a:lvl2pPr>
            <a:lvl3pPr indent="-228600" lvl="2" marL="1371600" rtl="0" algn="l">
              <a:lnSpc>
                <a:spcPct val="115000"/>
              </a:lnSpc>
              <a:spcBef>
                <a:spcPts val="1000"/>
              </a:spcBef>
              <a:spcAft>
                <a:spcPts val="0"/>
              </a:spcAft>
              <a:buClr>
                <a:schemeClr val="lt1"/>
              </a:buClr>
              <a:buSzPts val="1800"/>
              <a:buFont typeface="Arial"/>
              <a:buNone/>
              <a:defRPr sz="1800">
                <a:solidFill>
                  <a:schemeClr val="lt1"/>
                </a:solidFill>
              </a:defRPr>
            </a:lvl3pPr>
            <a:lvl4pPr indent="-228600" lvl="3" marL="1828800" rtl="0" algn="l">
              <a:lnSpc>
                <a:spcPct val="115000"/>
              </a:lnSpc>
              <a:spcBef>
                <a:spcPts val="1000"/>
              </a:spcBef>
              <a:spcAft>
                <a:spcPts val="0"/>
              </a:spcAft>
              <a:buClr>
                <a:schemeClr val="lt1"/>
              </a:buClr>
              <a:buSzPts val="1800"/>
              <a:buFont typeface="Arial"/>
              <a:buNone/>
              <a:defRPr sz="1800">
                <a:solidFill>
                  <a:schemeClr val="lt1"/>
                </a:solidFill>
              </a:defRPr>
            </a:lvl4pPr>
            <a:lvl5pPr indent="-228600" lvl="4" marL="2286000" rtl="0" algn="l">
              <a:lnSpc>
                <a:spcPct val="115000"/>
              </a:lnSpc>
              <a:spcBef>
                <a:spcPts val="1000"/>
              </a:spcBef>
              <a:spcAft>
                <a:spcPts val="0"/>
              </a:spcAft>
              <a:buClr>
                <a:schemeClr val="lt1"/>
              </a:buClr>
              <a:buSzPts val="1800"/>
              <a:buFont typeface="Arial"/>
              <a:buNone/>
              <a:defRPr sz="1800">
                <a:solidFill>
                  <a:schemeClr val="lt1"/>
                </a:solidFill>
              </a:defRPr>
            </a:lvl5pPr>
            <a:lvl6pPr indent="-342900" lvl="5" marL="2743200" rtl="0" algn="l">
              <a:lnSpc>
                <a:spcPct val="115000"/>
              </a:lnSpc>
              <a:spcBef>
                <a:spcPts val="1000"/>
              </a:spcBef>
              <a:spcAft>
                <a:spcPts val="0"/>
              </a:spcAft>
              <a:buClr>
                <a:schemeClr val="lt1"/>
              </a:buClr>
              <a:buSzPts val="1800"/>
              <a:buChar char="•"/>
              <a:defRPr sz="1800">
                <a:solidFill>
                  <a:schemeClr val="lt1"/>
                </a:solidFill>
              </a:defRPr>
            </a:lvl6pPr>
            <a:lvl7pPr indent="-342900" lvl="6" marL="3200400" rtl="0" algn="l">
              <a:lnSpc>
                <a:spcPct val="115000"/>
              </a:lnSpc>
              <a:spcBef>
                <a:spcPts val="1000"/>
              </a:spcBef>
              <a:spcAft>
                <a:spcPts val="0"/>
              </a:spcAft>
              <a:buClr>
                <a:schemeClr val="lt1"/>
              </a:buClr>
              <a:buSzPts val="1800"/>
              <a:buChar char="•"/>
              <a:defRPr sz="1800">
                <a:solidFill>
                  <a:schemeClr val="lt1"/>
                </a:solidFill>
              </a:defRPr>
            </a:lvl7pPr>
            <a:lvl8pPr indent="-342900" lvl="7" marL="3657600" rtl="0" algn="l">
              <a:lnSpc>
                <a:spcPct val="115000"/>
              </a:lnSpc>
              <a:spcBef>
                <a:spcPts val="1000"/>
              </a:spcBef>
              <a:spcAft>
                <a:spcPts val="0"/>
              </a:spcAft>
              <a:buClr>
                <a:schemeClr val="lt1"/>
              </a:buClr>
              <a:buSzPts val="1800"/>
              <a:buChar char="•"/>
              <a:defRPr sz="1800">
                <a:solidFill>
                  <a:schemeClr val="lt1"/>
                </a:solidFill>
              </a:defRPr>
            </a:lvl8pPr>
            <a:lvl9pPr indent="-342900" lvl="8" marL="4114800" rtl="0" algn="l">
              <a:lnSpc>
                <a:spcPct val="115000"/>
              </a:lnSpc>
              <a:spcBef>
                <a:spcPts val="1000"/>
              </a:spcBef>
              <a:spcAft>
                <a:spcPts val="1000"/>
              </a:spcAft>
              <a:buClr>
                <a:schemeClr val="lt1"/>
              </a:buClr>
              <a:buSzPts val="1800"/>
              <a:buChar char="•"/>
              <a:defRPr sz="1800">
                <a:solidFill>
                  <a:schemeClr val="lt1"/>
                </a:solidFill>
              </a:defRPr>
            </a:lvl9pPr>
          </a:lstStyle>
          <a:p/>
        </p:txBody>
      </p:sp>
      <p:sp>
        <p:nvSpPr>
          <p:cNvPr id="78" name="Google Shape;78;p9"/>
          <p:cNvSpPr txBox="1"/>
          <p:nvPr>
            <p:ph idx="2" type="body"/>
          </p:nvPr>
        </p:nvSpPr>
        <p:spPr>
          <a:xfrm>
            <a:off x="365750" y="634350"/>
            <a:ext cx="3827400" cy="294900"/>
          </a:xfrm>
          <a:prstGeom prst="rect">
            <a:avLst/>
          </a:prstGeom>
          <a:noFill/>
          <a:ln>
            <a:noFill/>
          </a:ln>
        </p:spPr>
        <p:txBody>
          <a:bodyPr anchorCtr="0" anchor="t" bIns="91425" lIns="91425" spcFirstLastPara="1" rIns="91425" wrap="square" tIns="91425">
            <a:spAutoFit/>
          </a:bodyPr>
          <a:lstStyle>
            <a:lvl1pPr indent="-228600" lvl="0" marL="457200" algn="l">
              <a:lnSpc>
                <a:spcPct val="105000"/>
              </a:lnSpc>
              <a:spcBef>
                <a:spcPts val="0"/>
              </a:spcBef>
              <a:spcAft>
                <a:spcPts val="0"/>
              </a:spcAft>
              <a:buClr>
                <a:srgbClr val="5B5B5B"/>
              </a:buClr>
              <a:buSzPts val="1600"/>
              <a:buNone/>
              <a:defRPr sz="1600">
                <a:solidFill>
                  <a:srgbClr val="5B5B5B"/>
                </a:solidFill>
              </a:defRPr>
            </a:lvl1pPr>
            <a:lvl2pPr indent="-342900" lvl="1" marL="914400" algn="l">
              <a:lnSpc>
                <a:spcPct val="105000"/>
              </a:lnSpc>
              <a:spcBef>
                <a:spcPts val="1000"/>
              </a:spcBef>
              <a:spcAft>
                <a:spcPts val="0"/>
              </a:spcAft>
              <a:buClr>
                <a:srgbClr val="5B5B5B"/>
              </a:buClr>
              <a:buSzPts val="1800"/>
              <a:buChar char="•"/>
              <a:defRPr>
                <a:solidFill>
                  <a:srgbClr val="5B5B5B"/>
                </a:solidFill>
              </a:defRPr>
            </a:lvl2pPr>
            <a:lvl3pPr indent="-342900" lvl="2" marL="1371600" algn="l">
              <a:lnSpc>
                <a:spcPct val="105000"/>
              </a:lnSpc>
              <a:spcBef>
                <a:spcPts val="1000"/>
              </a:spcBef>
              <a:spcAft>
                <a:spcPts val="0"/>
              </a:spcAft>
              <a:buClr>
                <a:srgbClr val="5B5B5B"/>
              </a:buClr>
              <a:buSzPts val="1800"/>
              <a:buChar char="•"/>
              <a:defRPr>
                <a:solidFill>
                  <a:srgbClr val="5B5B5B"/>
                </a:solidFill>
              </a:defRPr>
            </a:lvl3pPr>
            <a:lvl4pPr indent="-342900" lvl="3" marL="1828800" algn="l">
              <a:lnSpc>
                <a:spcPct val="105000"/>
              </a:lnSpc>
              <a:spcBef>
                <a:spcPts val="1000"/>
              </a:spcBef>
              <a:spcAft>
                <a:spcPts val="0"/>
              </a:spcAft>
              <a:buClr>
                <a:srgbClr val="5B5B5B"/>
              </a:buClr>
              <a:buSzPts val="1800"/>
              <a:buChar char="•"/>
              <a:defRPr>
                <a:solidFill>
                  <a:srgbClr val="5B5B5B"/>
                </a:solidFill>
              </a:defRPr>
            </a:lvl4pPr>
            <a:lvl5pPr indent="-342900" lvl="4" marL="2286000" algn="l">
              <a:lnSpc>
                <a:spcPct val="105000"/>
              </a:lnSpc>
              <a:spcBef>
                <a:spcPts val="1000"/>
              </a:spcBef>
              <a:spcAft>
                <a:spcPts val="0"/>
              </a:spcAft>
              <a:buClr>
                <a:srgbClr val="5B5B5B"/>
              </a:buClr>
              <a:buSzPts val="1800"/>
              <a:buChar char="•"/>
              <a:defRPr>
                <a:solidFill>
                  <a:srgbClr val="5B5B5B"/>
                </a:solidFill>
              </a:defRPr>
            </a:lvl5pPr>
            <a:lvl6pPr indent="-342900" lvl="5" marL="2743200" algn="l">
              <a:lnSpc>
                <a:spcPct val="105000"/>
              </a:lnSpc>
              <a:spcBef>
                <a:spcPts val="1000"/>
              </a:spcBef>
              <a:spcAft>
                <a:spcPts val="0"/>
              </a:spcAft>
              <a:buClr>
                <a:srgbClr val="5B5B5B"/>
              </a:buClr>
              <a:buSzPts val="1800"/>
              <a:buChar char="•"/>
              <a:defRPr>
                <a:solidFill>
                  <a:srgbClr val="5B5B5B"/>
                </a:solidFill>
              </a:defRPr>
            </a:lvl6pPr>
            <a:lvl7pPr indent="-342900" lvl="6" marL="3200400" algn="l">
              <a:lnSpc>
                <a:spcPct val="105000"/>
              </a:lnSpc>
              <a:spcBef>
                <a:spcPts val="1000"/>
              </a:spcBef>
              <a:spcAft>
                <a:spcPts val="0"/>
              </a:spcAft>
              <a:buClr>
                <a:srgbClr val="5B5B5B"/>
              </a:buClr>
              <a:buSzPts val="1800"/>
              <a:buChar char="•"/>
              <a:defRPr>
                <a:solidFill>
                  <a:srgbClr val="5B5B5B"/>
                </a:solidFill>
              </a:defRPr>
            </a:lvl7pPr>
            <a:lvl8pPr indent="-342900" lvl="7" marL="3657600" algn="l">
              <a:lnSpc>
                <a:spcPct val="105000"/>
              </a:lnSpc>
              <a:spcBef>
                <a:spcPts val="1000"/>
              </a:spcBef>
              <a:spcAft>
                <a:spcPts val="0"/>
              </a:spcAft>
              <a:buClr>
                <a:srgbClr val="5B5B5B"/>
              </a:buClr>
              <a:buSzPts val="1800"/>
              <a:buChar char="•"/>
              <a:defRPr>
                <a:solidFill>
                  <a:srgbClr val="5B5B5B"/>
                </a:solidFill>
              </a:defRPr>
            </a:lvl8pPr>
            <a:lvl9pPr indent="-342900" lvl="8" marL="4114800" algn="l">
              <a:lnSpc>
                <a:spcPct val="105000"/>
              </a:lnSpc>
              <a:spcBef>
                <a:spcPts val="1000"/>
              </a:spcBef>
              <a:spcAft>
                <a:spcPts val="1000"/>
              </a:spcAft>
              <a:buClr>
                <a:srgbClr val="5B5B5B"/>
              </a:buClr>
              <a:buSzPts val="1800"/>
              <a:buChar char="•"/>
              <a:defRPr>
                <a:solidFill>
                  <a:srgbClr val="5B5B5B"/>
                </a:solidFill>
              </a:defRPr>
            </a:lvl9pPr>
          </a:lstStyle>
          <a:p/>
        </p:txBody>
      </p:sp>
      <p:sp>
        <p:nvSpPr>
          <p:cNvPr id="79" name="Google Shape;79;p9"/>
          <p:cNvSpPr txBox="1"/>
          <p:nvPr>
            <p:ph type="title"/>
          </p:nvPr>
        </p:nvSpPr>
        <p:spPr>
          <a:xfrm>
            <a:off x="365755" y="228600"/>
            <a:ext cx="39789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80" name="Google Shape;80;p9"/>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82" name="Google Shape;82;p9"/>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ooter only)">
  <p:cSld name="Data Cloud_1">
    <p:spTree>
      <p:nvGrpSpPr>
        <p:cNvPr id="83" name="Shape 83"/>
        <p:cNvGrpSpPr/>
        <p:nvPr/>
      </p:nvGrpSpPr>
      <p:grpSpPr>
        <a:xfrm>
          <a:off x="0" y="0"/>
          <a:ext cx="0" cy="0"/>
          <a:chOff x="0" y="0"/>
          <a:chExt cx="0" cy="0"/>
        </a:xfrm>
      </p:grpSpPr>
      <p:sp>
        <p:nvSpPr>
          <p:cNvPr id="84" name="Google Shape;84;p10"/>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1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86" name="Google Shape;86;p10"/>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2022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66550" y="228600"/>
            <a:ext cx="8320200" cy="685800"/>
          </a:xfrm>
          <a:prstGeom prst="rect">
            <a:avLst/>
          </a:prstGeom>
          <a:noFill/>
          <a:ln>
            <a:noFill/>
          </a:ln>
        </p:spPr>
        <p:txBody>
          <a:bodyPr anchorCtr="0" anchor="t" bIns="91425" lIns="91425" spcFirstLastPara="1" rIns="91425" wrap="square" tIns="91425">
            <a:spAutoFit/>
          </a:bodyPr>
          <a:lstStyle>
            <a:lvl1pPr lvl="0" marR="0" rtl="0">
              <a:lnSpc>
                <a:spcPct val="105000"/>
              </a:lnSpc>
              <a:spcBef>
                <a:spcPts val="0"/>
              </a:spcBef>
              <a:spcAft>
                <a:spcPts val="0"/>
              </a:spcAft>
              <a:buClr>
                <a:schemeClr val="dk1"/>
              </a:buClr>
              <a:buSzPts val="2600"/>
              <a:buNone/>
              <a:defRPr b="1" i="0" sz="2600" u="none" cap="none" strike="noStrike">
                <a:solidFill>
                  <a:schemeClr val="dk1"/>
                </a:solidFill>
              </a:defRPr>
            </a:lvl1pPr>
            <a:lvl2pPr lvl="1">
              <a:lnSpc>
                <a:spcPct val="105000"/>
              </a:lnSpc>
              <a:spcBef>
                <a:spcPts val="1000"/>
              </a:spcBef>
              <a:spcAft>
                <a:spcPts val="0"/>
              </a:spcAft>
              <a:buSzPts val="1400"/>
              <a:buFont typeface="Montserrat"/>
              <a:buNone/>
              <a:defRPr b="1" sz="1800">
                <a:latin typeface="Montserrat"/>
                <a:ea typeface="Montserrat"/>
                <a:cs typeface="Montserrat"/>
                <a:sym typeface="Montserrat"/>
              </a:defRPr>
            </a:lvl2pPr>
            <a:lvl3pPr lvl="2">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7" name="Google Shape;7;p1"/>
          <p:cNvSpPr txBox="1"/>
          <p:nvPr>
            <p:ph idx="1" type="body"/>
          </p:nvPr>
        </p:nvSpPr>
        <p:spPr>
          <a:xfrm>
            <a:off x="365750" y="1280150"/>
            <a:ext cx="8320200" cy="3406200"/>
          </a:xfrm>
          <a:prstGeom prst="rect">
            <a:avLst/>
          </a:prstGeom>
          <a:noFill/>
          <a:ln>
            <a:noFill/>
          </a:ln>
        </p:spPr>
        <p:txBody>
          <a:bodyPr anchorCtr="0" anchor="t" bIns="91425" lIns="91425" spcFirstLastPara="1" rIns="91425" wrap="square" tIns="91425">
            <a:spAutoFit/>
          </a:bodyPr>
          <a:lstStyle>
            <a:lvl1pPr indent="-342900" lvl="0" marL="457200" marR="0" rtl="0" algn="l">
              <a:lnSpc>
                <a:spcPct val="115000"/>
              </a:lnSpc>
              <a:spcBef>
                <a:spcPts val="0"/>
              </a:spcBef>
              <a:spcAft>
                <a:spcPts val="0"/>
              </a:spcAft>
              <a:buClr>
                <a:schemeClr val="accent1"/>
              </a:buClr>
              <a:buSzPts val="1800"/>
              <a:buChar char="•"/>
              <a:defRPr i="0" sz="1800" u="none" cap="none" strike="noStrike">
                <a:solidFill>
                  <a:srgbClr val="5B5B5B"/>
                </a:solidFill>
              </a:defRPr>
            </a:lvl1pPr>
            <a:lvl2pPr indent="-342900" lvl="1" marL="914400" marR="0" rtl="0" algn="l">
              <a:lnSpc>
                <a:spcPct val="115000"/>
              </a:lnSpc>
              <a:spcBef>
                <a:spcPts val="1000"/>
              </a:spcBef>
              <a:spcAft>
                <a:spcPts val="0"/>
              </a:spcAft>
              <a:buClr>
                <a:schemeClr val="accent1"/>
              </a:buClr>
              <a:buSzPts val="1800"/>
              <a:buChar char="•"/>
              <a:defRPr i="0" sz="1800" u="none" cap="none" strike="noStrike">
                <a:solidFill>
                  <a:srgbClr val="5B5B5B"/>
                </a:solidFill>
              </a:defRPr>
            </a:lvl2pPr>
            <a:lvl3pPr indent="-317500" lvl="2" marL="1371600" marR="0" rtl="0" algn="l">
              <a:lnSpc>
                <a:spcPct val="115000"/>
              </a:lnSpc>
              <a:spcBef>
                <a:spcPts val="1000"/>
              </a:spcBef>
              <a:spcAft>
                <a:spcPts val="0"/>
              </a:spcAft>
              <a:buClr>
                <a:schemeClr val="accent1"/>
              </a:buClr>
              <a:buSzPts val="1400"/>
              <a:buChar char="•"/>
              <a:defRPr i="0" u="none" cap="none" strike="noStrike">
                <a:solidFill>
                  <a:srgbClr val="5B5B5B"/>
                </a:solidFill>
              </a:defRPr>
            </a:lvl3pPr>
            <a:lvl4pPr indent="-317500" lvl="3" marL="1828800" marR="0" rtl="0" algn="l">
              <a:lnSpc>
                <a:spcPct val="115000"/>
              </a:lnSpc>
              <a:spcBef>
                <a:spcPts val="1000"/>
              </a:spcBef>
              <a:spcAft>
                <a:spcPts val="0"/>
              </a:spcAft>
              <a:buClr>
                <a:schemeClr val="accent1"/>
              </a:buClr>
              <a:buSzPts val="1400"/>
              <a:buChar char="•"/>
              <a:defRPr i="0" u="none" cap="none" strike="noStrike">
                <a:solidFill>
                  <a:srgbClr val="5B5B5B"/>
                </a:solidFill>
              </a:defRPr>
            </a:lvl4pPr>
            <a:lvl5pPr indent="-317500" lvl="4" marL="2286000" marR="0" rtl="0" algn="l">
              <a:lnSpc>
                <a:spcPct val="115000"/>
              </a:lnSpc>
              <a:spcBef>
                <a:spcPts val="1000"/>
              </a:spcBef>
              <a:spcAft>
                <a:spcPts val="0"/>
              </a:spcAft>
              <a:buClr>
                <a:schemeClr val="accent1"/>
              </a:buClr>
              <a:buSzPts val="1400"/>
              <a:buChar char="•"/>
              <a:defRPr i="0" u="none" cap="none" strike="noStrike">
                <a:solidFill>
                  <a:srgbClr val="5B5B5B"/>
                </a:solidFill>
              </a:defRPr>
            </a:lvl5pPr>
            <a:lvl6pPr indent="-317500" lvl="5" marL="2743200" marR="0" rtl="0" algn="l">
              <a:lnSpc>
                <a:spcPct val="115000"/>
              </a:lnSpc>
              <a:spcBef>
                <a:spcPts val="1000"/>
              </a:spcBef>
              <a:spcAft>
                <a:spcPts val="0"/>
              </a:spcAft>
              <a:buClr>
                <a:schemeClr val="accent1"/>
              </a:buClr>
              <a:buSzPts val="1400"/>
              <a:buChar char="•"/>
              <a:defRPr i="0" u="none" cap="none" strike="noStrike">
                <a:solidFill>
                  <a:srgbClr val="5B5B5B"/>
                </a:solidFill>
              </a:defRPr>
            </a:lvl6pPr>
            <a:lvl7pPr indent="-317500" lvl="6" marL="3200400" marR="0" rtl="0" algn="l">
              <a:lnSpc>
                <a:spcPct val="115000"/>
              </a:lnSpc>
              <a:spcBef>
                <a:spcPts val="1000"/>
              </a:spcBef>
              <a:spcAft>
                <a:spcPts val="0"/>
              </a:spcAft>
              <a:buClr>
                <a:schemeClr val="accent1"/>
              </a:buClr>
              <a:buSzPts val="1400"/>
              <a:buChar char="•"/>
              <a:defRPr i="0" u="none" cap="none" strike="noStrike">
                <a:solidFill>
                  <a:srgbClr val="5B5B5B"/>
                </a:solidFill>
              </a:defRPr>
            </a:lvl7pPr>
            <a:lvl8pPr indent="-317500" lvl="7" marL="3657600" marR="0" rtl="0" algn="l">
              <a:lnSpc>
                <a:spcPct val="115000"/>
              </a:lnSpc>
              <a:spcBef>
                <a:spcPts val="1000"/>
              </a:spcBef>
              <a:spcAft>
                <a:spcPts val="0"/>
              </a:spcAft>
              <a:buClr>
                <a:schemeClr val="accent1"/>
              </a:buClr>
              <a:buSzPts val="1400"/>
              <a:buChar char="•"/>
              <a:defRPr i="0" u="none" cap="none" strike="noStrike">
                <a:solidFill>
                  <a:srgbClr val="5B5B5B"/>
                </a:solidFill>
              </a:defRPr>
            </a:lvl8pPr>
            <a:lvl9pPr indent="-317500" lvl="8" marL="4114800" marR="0" rtl="0" algn="l">
              <a:lnSpc>
                <a:spcPct val="115000"/>
              </a:lnSpc>
              <a:spcBef>
                <a:spcPts val="1000"/>
              </a:spcBef>
              <a:spcAft>
                <a:spcPts val="1000"/>
              </a:spcAft>
              <a:buClr>
                <a:schemeClr val="accent1"/>
              </a:buClr>
              <a:buSzPts val="1400"/>
              <a:buChar char="•"/>
              <a:defRPr i="0" u="none" cap="none" strike="noStrike">
                <a:solidFill>
                  <a:srgbClr val="5B5B5B"/>
                </a:solidFill>
              </a:defRPr>
            </a:lvl9pPr>
          </a:lstStyle>
          <a:p/>
        </p:txBody>
      </p:sp>
      <p:sp>
        <p:nvSpPr>
          <p:cNvPr id="8" name="Google Shape;8;p1"/>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mc:AlternateContent>
    <mc:Choice Requires="p14">
      <p:transition spd="med" p14:dur="600">
        <p:fade/>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403">
          <p15:clr>
            <a:srgbClr val="F26B43"/>
          </p15:clr>
        </p15:guide>
        <p15:guide id="3" orient="horz" pos="1620">
          <p15:clr>
            <a:srgbClr val="EA4335"/>
          </p15:clr>
        </p15:guide>
        <p15:guide id="4" orient="horz" pos="2952">
          <p15:clr>
            <a:srgbClr val="F26B43"/>
          </p15:clr>
        </p15:guide>
        <p15:guide id="5" pos="288">
          <p15:clr>
            <a:srgbClr val="EA4335"/>
          </p15:clr>
        </p15:guide>
        <p15:guide id="6" pos="547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26.png"/><Relationship Id="rId5"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36.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3"/>
          <p:cNvSpPr txBox="1"/>
          <p:nvPr>
            <p:ph type="title"/>
          </p:nvPr>
        </p:nvSpPr>
        <p:spPr>
          <a:xfrm>
            <a:off x="366600" y="1188725"/>
            <a:ext cx="7080300" cy="192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Snowpark</a:t>
            </a:r>
            <a:r>
              <a:rPr lang="en"/>
              <a:t> Hands-on Lab Overview</a:t>
            </a:r>
            <a:endParaRPr/>
          </a:p>
        </p:txBody>
      </p:sp>
      <p:sp>
        <p:nvSpPr>
          <p:cNvPr id="392" name="Google Shape;392;p43"/>
          <p:cNvSpPr txBox="1"/>
          <p:nvPr>
            <p:ph idx="3" type="title"/>
          </p:nvPr>
        </p:nvSpPr>
        <p:spPr>
          <a:xfrm>
            <a:off x="366600" y="4359693"/>
            <a:ext cx="4205400" cy="27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APRIL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52"/>
          <p:cNvSpPr txBox="1"/>
          <p:nvPr/>
        </p:nvSpPr>
        <p:spPr>
          <a:xfrm>
            <a:off x="396025" y="2179200"/>
            <a:ext cx="2407800" cy="17019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1800">
                <a:solidFill>
                  <a:srgbClr val="11567F"/>
                </a:solidFill>
              </a:rPr>
              <a:t>Language of Choice</a:t>
            </a:r>
            <a:endParaRPr b="1" sz="1800">
              <a:solidFill>
                <a:srgbClr val="11567F"/>
              </a:solidFill>
            </a:endParaRPr>
          </a:p>
          <a:p>
            <a:pPr indent="0" lvl="0" marL="0" rtl="0" algn="ctr">
              <a:lnSpc>
                <a:spcPct val="115000"/>
              </a:lnSpc>
              <a:spcBef>
                <a:spcPts val="1000"/>
              </a:spcBef>
              <a:spcAft>
                <a:spcPts val="0"/>
              </a:spcAft>
              <a:buNone/>
            </a:pPr>
            <a:r>
              <a:t/>
            </a:r>
            <a:endParaRPr sz="1200">
              <a:solidFill>
                <a:srgbClr val="5B5B5B"/>
              </a:solidFill>
            </a:endParaRPr>
          </a:p>
          <a:p>
            <a:pPr indent="0" lvl="0" marL="0" rtl="0" algn="ctr">
              <a:lnSpc>
                <a:spcPct val="115000"/>
              </a:lnSpc>
              <a:spcBef>
                <a:spcPts val="1000"/>
              </a:spcBef>
              <a:spcAft>
                <a:spcPts val="1000"/>
              </a:spcAft>
              <a:buNone/>
            </a:pPr>
            <a:r>
              <a:rPr lang="en" sz="1200">
                <a:solidFill>
                  <a:srgbClr val="5B5B5B"/>
                </a:solidFill>
              </a:rPr>
              <a:t>Enable all data users to bring their work to a single platform with </a:t>
            </a:r>
            <a:r>
              <a:rPr b="1" lang="en" sz="1200">
                <a:solidFill>
                  <a:srgbClr val="5B5B5B"/>
                </a:solidFill>
              </a:rPr>
              <a:t>native python, java, scala and SQL support</a:t>
            </a:r>
            <a:endParaRPr b="1" sz="1200">
              <a:solidFill>
                <a:srgbClr val="262626"/>
              </a:solidFill>
            </a:endParaRPr>
          </a:p>
        </p:txBody>
      </p:sp>
      <p:sp>
        <p:nvSpPr>
          <p:cNvPr id="753" name="Google Shape;753;p52"/>
          <p:cNvSpPr txBox="1"/>
          <p:nvPr/>
        </p:nvSpPr>
        <p:spPr>
          <a:xfrm>
            <a:off x="3357963" y="2179200"/>
            <a:ext cx="2443500" cy="16797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1800">
                <a:solidFill>
                  <a:srgbClr val="11567F"/>
                </a:solidFill>
              </a:rPr>
              <a:t>No Governance Trade-offs</a:t>
            </a:r>
            <a:endParaRPr sz="1800">
              <a:solidFill>
                <a:srgbClr val="5B5B5B"/>
              </a:solidFill>
            </a:endParaRPr>
          </a:p>
          <a:p>
            <a:pPr indent="0" lvl="0" marL="0" rtl="0" algn="ctr">
              <a:lnSpc>
                <a:spcPct val="115000"/>
              </a:lnSpc>
              <a:spcBef>
                <a:spcPts val="1000"/>
              </a:spcBef>
              <a:spcAft>
                <a:spcPts val="1000"/>
              </a:spcAft>
              <a:buNone/>
            </a:pPr>
            <a:r>
              <a:rPr lang="en" sz="1200">
                <a:solidFill>
                  <a:srgbClr val="5B5B5B"/>
                </a:solidFill>
              </a:rPr>
              <a:t>Apply consistent controls </a:t>
            </a:r>
            <a:r>
              <a:rPr b="1" lang="en" sz="1200">
                <a:solidFill>
                  <a:srgbClr val="5B5B5B"/>
                </a:solidFill>
              </a:rPr>
              <a:t>trusted by over 500 of the Forbes Global 2000 </a:t>
            </a:r>
            <a:r>
              <a:rPr lang="en" sz="1200">
                <a:solidFill>
                  <a:srgbClr val="5B5B5B"/>
                </a:solidFill>
              </a:rPr>
              <a:t>across all workloads</a:t>
            </a:r>
            <a:endParaRPr sz="1200">
              <a:solidFill>
                <a:srgbClr val="262626"/>
              </a:solidFill>
            </a:endParaRPr>
          </a:p>
        </p:txBody>
      </p:sp>
      <p:sp>
        <p:nvSpPr>
          <p:cNvPr id="754" name="Google Shape;754;p52"/>
          <p:cNvSpPr txBox="1"/>
          <p:nvPr/>
        </p:nvSpPr>
        <p:spPr>
          <a:xfrm>
            <a:off x="6209450" y="2179200"/>
            <a:ext cx="2785800" cy="2937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1800">
                <a:solidFill>
                  <a:srgbClr val="11567F"/>
                </a:solidFill>
              </a:rPr>
              <a:t>Faster &amp; Cheaper Pipelines</a:t>
            </a:r>
            <a:endParaRPr sz="1800">
              <a:solidFill>
                <a:srgbClr val="5B5B5B"/>
              </a:solidFill>
            </a:endParaRPr>
          </a:p>
          <a:p>
            <a:pPr indent="0" lvl="0" marL="0" rtl="0" algn="ctr">
              <a:lnSpc>
                <a:spcPct val="115000"/>
              </a:lnSpc>
              <a:spcBef>
                <a:spcPts val="1000"/>
              </a:spcBef>
              <a:spcAft>
                <a:spcPts val="0"/>
              </a:spcAft>
              <a:buClr>
                <a:srgbClr val="000000"/>
              </a:buClr>
              <a:buFont typeface="Arial"/>
              <a:buNone/>
            </a:pPr>
            <a:r>
              <a:rPr lang="en" sz="1200">
                <a:solidFill>
                  <a:srgbClr val="5B5B5B"/>
                </a:solidFill>
              </a:rPr>
              <a:t>Migrate existing Spark pipelines with minimal code change, better price-performance, transparent cost and less ops overhead</a:t>
            </a:r>
            <a:endParaRPr sz="1200">
              <a:solidFill>
                <a:srgbClr val="5B5B5B"/>
              </a:solidFill>
            </a:endParaRPr>
          </a:p>
          <a:p>
            <a:pPr indent="0" lvl="0" marL="0" rtl="0" algn="ctr">
              <a:lnSpc>
                <a:spcPct val="115000"/>
              </a:lnSpc>
              <a:spcBef>
                <a:spcPts val="1000"/>
              </a:spcBef>
              <a:spcAft>
                <a:spcPts val="0"/>
              </a:spcAft>
              <a:buClr>
                <a:srgbClr val="000000"/>
              </a:buClr>
              <a:buFont typeface="Arial"/>
              <a:buNone/>
            </a:pPr>
            <a:r>
              <a:t/>
            </a:r>
            <a:endParaRPr sz="1200">
              <a:solidFill>
                <a:srgbClr val="5B5B5B"/>
              </a:solidFill>
            </a:endParaRPr>
          </a:p>
          <a:p>
            <a:pPr indent="0" lvl="0" marL="0" rtl="0" algn="ctr">
              <a:lnSpc>
                <a:spcPct val="115000"/>
              </a:lnSpc>
              <a:spcBef>
                <a:spcPts val="1000"/>
              </a:spcBef>
              <a:spcAft>
                <a:spcPts val="0"/>
              </a:spcAft>
              <a:buClr>
                <a:srgbClr val="000000"/>
              </a:buClr>
              <a:buFont typeface="Arial"/>
              <a:buNone/>
            </a:pPr>
            <a:r>
              <a:rPr b="1" lang="en" sz="1000">
                <a:solidFill>
                  <a:srgbClr val="5B5B5B"/>
                </a:solidFill>
              </a:rPr>
              <a:t>Customers transitioning from Spark-based pipelines are reporting that Snowpark is up to 2-3x faster at 30-50% of the cost.</a:t>
            </a:r>
            <a:endParaRPr b="1" sz="1000">
              <a:solidFill>
                <a:srgbClr val="5B5B5B"/>
              </a:solidFill>
            </a:endParaRPr>
          </a:p>
          <a:p>
            <a:pPr indent="0" lvl="0" marL="0" rtl="0" algn="ctr">
              <a:lnSpc>
                <a:spcPct val="115000"/>
              </a:lnSpc>
              <a:spcBef>
                <a:spcPts val="1000"/>
              </a:spcBef>
              <a:spcAft>
                <a:spcPts val="1000"/>
              </a:spcAft>
              <a:buNone/>
            </a:pPr>
            <a:r>
              <a:t/>
            </a:r>
            <a:endParaRPr sz="1200">
              <a:solidFill>
                <a:srgbClr val="5B5B5B"/>
              </a:solidFill>
            </a:endParaRPr>
          </a:p>
        </p:txBody>
      </p:sp>
      <p:cxnSp>
        <p:nvCxnSpPr>
          <p:cNvPr id="755" name="Google Shape;755;p52"/>
          <p:cNvCxnSpPr/>
          <p:nvPr/>
        </p:nvCxnSpPr>
        <p:spPr>
          <a:xfrm>
            <a:off x="3053213" y="1259400"/>
            <a:ext cx="0" cy="3107700"/>
          </a:xfrm>
          <a:prstGeom prst="straightConnector1">
            <a:avLst/>
          </a:prstGeom>
          <a:noFill/>
          <a:ln cap="flat" cmpd="sng" w="12700">
            <a:solidFill>
              <a:srgbClr val="F2F2F2"/>
            </a:solidFill>
            <a:prstDash val="solid"/>
            <a:miter lim="800000"/>
            <a:headEnd len="sm" w="sm" type="none"/>
            <a:tailEnd len="sm" w="sm" type="none"/>
          </a:ln>
        </p:spPr>
      </p:cxnSp>
      <p:cxnSp>
        <p:nvCxnSpPr>
          <p:cNvPr id="756" name="Google Shape;756;p52"/>
          <p:cNvCxnSpPr/>
          <p:nvPr/>
        </p:nvCxnSpPr>
        <p:spPr>
          <a:xfrm>
            <a:off x="6103585" y="1259400"/>
            <a:ext cx="0" cy="3107700"/>
          </a:xfrm>
          <a:prstGeom prst="straightConnector1">
            <a:avLst/>
          </a:prstGeom>
          <a:noFill/>
          <a:ln cap="flat" cmpd="sng" w="12700">
            <a:solidFill>
              <a:srgbClr val="F2F2F2"/>
            </a:solidFill>
            <a:prstDash val="solid"/>
            <a:miter lim="800000"/>
            <a:headEnd len="sm" w="sm" type="none"/>
            <a:tailEnd len="sm" w="sm" type="none"/>
          </a:ln>
        </p:spPr>
      </p:cxnSp>
      <p:pic>
        <p:nvPicPr>
          <p:cNvPr id="757" name="Google Shape;757;p52"/>
          <p:cNvPicPr preferRelativeResize="0"/>
          <p:nvPr/>
        </p:nvPicPr>
        <p:blipFill>
          <a:blip r:embed="rId3">
            <a:alphaModFix/>
          </a:blip>
          <a:stretch>
            <a:fillRect/>
          </a:stretch>
        </p:blipFill>
        <p:spPr>
          <a:xfrm>
            <a:off x="3013060" y="163816"/>
            <a:ext cx="654650" cy="654675"/>
          </a:xfrm>
          <a:prstGeom prst="rect">
            <a:avLst/>
          </a:prstGeom>
          <a:noFill/>
          <a:ln>
            <a:noFill/>
          </a:ln>
        </p:spPr>
      </p:pic>
      <p:grpSp>
        <p:nvGrpSpPr>
          <p:cNvPr id="758" name="Google Shape;758;p52"/>
          <p:cNvGrpSpPr/>
          <p:nvPr/>
        </p:nvGrpSpPr>
        <p:grpSpPr>
          <a:xfrm>
            <a:off x="1391701" y="1677126"/>
            <a:ext cx="416448" cy="412122"/>
            <a:chOff x="1228750" y="3855919"/>
            <a:chExt cx="407205" cy="401522"/>
          </a:xfrm>
        </p:grpSpPr>
        <p:sp>
          <p:nvSpPr>
            <p:cNvPr id="759" name="Google Shape;759;p52"/>
            <p:cNvSpPr/>
            <p:nvPr/>
          </p:nvSpPr>
          <p:spPr>
            <a:xfrm>
              <a:off x="1228750" y="3855919"/>
              <a:ext cx="397072" cy="398404"/>
            </a:xfrm>
            <a:custGeom>
              <a:rect b="b" l="l" r="r" t="t"/>
              <a:pathLst>
                <a:path extrusionOk="0" h="1517728" w="1512655">
                  <a:moveTo>
                    <a:pt x="98757" y="912439"/>
                  </a:moveTo>
                  <a:cubicBezTo>
                    <a:pt x="126132" y="881895"/>
                    <a:pt x="181740" y="859319"/>
                    <a:pt x="252556" y="849359"/>
                  </a:cubicBezTo>
                  <a:lnTo>
                    <a:pt x="252556" y="755544"/>
                  </a:lnTo>
                  <a:cubicBezTo>
                    <a:pt x="251605" y="738166"/>
                    <a:pt x="251605" y="720750"/>
                    <a:pt x="252556" y="703372"/>
                  </a:cubicBezTo>
                  <a:cubicBezTo>
                    <a:pt x="256008" y="681087"/>
                    <a:pt x="257755" y="658573"/>
                    <a:pt x="257784" y="636023"/>
                  </a:cubicBezTo>
                  <a:cubicBezTo>
                    <a:pt x="257869" y="614863"/>
                    <a:pt x="246539" y="595294"/>
                    <a:pt x="228127" y="584800"/>
                  </a:cubicBezTo>
                  <a:lnTo>
                    <a:pt x="141151" y="534525"/>
                  </a:lnTo>
                  <a:lnTo>
                    <a:pt x="256643" y="338643"/>
                  </a:lnTo>
                  <a:lnTo>
                    <a:pt x="337915" y="386072"/>
                  </a:lnTo>
                  <a:cubicBezTo>
                    <a:pt x="359334" y="398698"/>
                    <a:pt x="386414" y="396415"/>
                    <a:pt x="405405" y="380381"/>
                  </a:cubicBezTo>
                  <a:lnTo>
                    <a:pt x="410157" y="376586"/>
                  </a:lnTo>
                  <a:cubicBezTo>
                    <a:pt x="459791" y="328176"/>
                    <a:pt x="519601" y="291398"/>
                    <a:pt x="585249" y="268923"/>
                  </a:cubicBezTo>
                  <a:cubicBezTo>
                    <a:pt x="609835" y="261460"/>
                    <a:pt x="626826" y="239070"/>
                    <a:pt x="627359" y="213431"/>
                  </a:cubicBezTo>
                  <a:lnTo>
                    <a:pt x="627359" y="118573"/>
                  </a:lnTo>
                  <a:lnTo>
                    <a:pt x="864997" y="118573"/>
                  </a:lnTo>
                  <a:lnTo>
                    <a:pt x="864997" y="213431"/>
                  </a:lnTo>
                  <a:cubicBezTo>
                    <a:pt x="864997" y="213431"/>
                    <a:pt x="918228" y="141149"/>
                    <a:pt x="981915" y="108043"/>
                  </a:cubicBezTo>
                  <a:lnTo>
                    <a:pt x="981915" y="90400"/>
                  </a:lnTo>
                  <a:cubicBezTo>
                    <a:pt x="981915" y="26465"/>
                    <a:pt x="955394" y="285"/>
                    <a:pt x="922980" y="0"/>
                  </a:cubicBezTo>
                  <a:lnTo>
                    <a:pt x="568139" y="0"/>
                  </a:lnTo>
                  <a:cubicBezTo>
                    <a:pt x="535612" y="52"/>
                    <a:pt x="509257" y="26353"/>
                    <a:pt x="509205" y="58812"/>
                  </a:cubicBezTo>
                  <a:lnTo>
                    <a:pt x="509205" y="171219"/>
                  </a:lnTo>
                  <a:cubicBezTo>
                    <a:pt x="455287" y="194054"/>
                    <a:pt x="405333" y="225270"/>
                    <a:pt x="361204" y="263705"/>
                  </a:cubicBezTo>
                  <a:lnTo>
                    <a:pt x="266149" y="207739"/>
                  </a:lnTo>
                  <a:cubicBezTo>
                    <a:pt x="257045" y="202487"/>
                    <a:pt x="246721" y="199707"/>
                    <a:pt x="236206" y="199676"/>
                  </a:cubicBezTo>
                  <a:cubicBezTo>
                    <a:pt x="215294" y="199565"/>
                    <a:pt x="195910" y="210593"/>
                    <a:pt x="185352" y="228608"/>
                  </a:cubicBezTo>
                  <a:lnTo>
                    <a:pt x="8739" y="526462"/>
                  </a:lnTo>
                  <a:cubicBezTo>
                    <a:pt x="-114" y="540630"/>
                    <a:pt x="-2368" y="557935"/>
                    <a:pt x="2561" y="573891"/>
                  </a:cubicBezTo>
                  <a:cubicBezTo>
                    <a:pt x="6960" y="589174"/>
                    <a:pt x="17202" y="602120"/>
                    <a:pt x="31077" y="609937"/>
                  </a:cubicBezTo>
                  <a:lnTo>
                    <a:pt x="140391" y="671595"/>
                  </a:lnTo>
                  <a:cubicBezTo>
                    <a:pt x="137167" y="699943"/>
                    <a:pt x="135423" y="728439"/>
                    <a:pt x="135163" y="756967"/>
                  </a:cubicBezTo>
                  <a:lnTo>
                    <a:pt x="135163" y="846134"/>
                  </a:lnTo>
                  <a:close/>
                  <a:moveTo>
                    <a:pt x="1262993" y="765789"/>
                  </a:moveTo>
                  <a:cubicBezTo>
                    <a:pt x="1263772" y="800480"/>
                    <a:pt x="1261225" y="835167"/>
                    <a:pt x="1255389" y="869374"/>
                  </a:cubicBezTo>
                  <a:cubicBezTo>
                    <a:pt x="1249314" y="895065"/>
                    <a:pt x="1261443" y="921600"/>
                    <a:pt x="1284856" y="933877"/>
                  </a:cubicBezTo>
                  <a:lnTo>
                    <a:pt x="1372782" y="981306"/>
                  </a:lnTo>
                  <a:lnTo>
                    <a:pt x="1255864" y="1182880"/>
                  </a:lnTo>
                  <a:lnTo>
                    <a:pt x="1165086" y="1135451"/>
                  </a:lnTo>
                  <a:cubicBezTo>
                    <a:pt x="1156474" y="1130784"/>
                    <a:pt x="1146835" y="1128346"/>
                    <a:pt x="1137045" y="1128336"/>
                  </a:cubicBezTo>
                  <a:cubicBezTo>
                    <a:pt x="1123823" y="1128317"/>
                    <a:pt x="1110952" y="1132652"/>
                    <a:pt x="1100448" y="1140668"/>
                  </a:cubicBezTo>
                  <a:cubicBezTo>
                    <a:pt x="1044518" y="1190260"/>
                    <a:pt x="978778" y="1227586"/>
                    <a:pt x="907486" y="1250229"/>
                  </a:cubicBezTo>
                  <a:cubicBezTo>
                    <a:pt x="882288" y="1257533"/>
                    <a:pt x="864890" y="1280489"/>
                    <a:pt x="864712" y="1306669"/>
                  </a:cubicBezTo>
                  <a:lnTo>
                    <a:pt x="864712" y="1399156"/>
                  </a:lnTo>
                  <a:lnTo>
                    <a:pt x="681350" y="1399156"/>
                  </a:lnTo>
                  <a:cubicBezTo>
                    <a:pt x="663480" y="1465557"/>
                    <a:pt x="605306" y="1517728"/>
                    <a:pt x="593994" y="1517728"/>
                  </a:cubicBezTo>
                  <a:lnTo>
                    <a:pt x="922695" y="1517728"/>
                  </a:lnTo>
                  <a:cubicBezTo>
                    <a:pt x="955119" y="1517415"/>
                    <a:pt x="981316" y="1491273"/>
                    <a:pt x="981629" y="1458917"/>
                  </a:cubicBezTo>
                  <a:lnTo>
                    <a:pt x="981629" y="1345087"/>
                  </a:lnTo>
                  <a:cubicBezTo>
                    <a:pt x="1039071" y="1321856"/>
                    <a:pt x="1092987" y="1290724"/>
                    <a:pt x="1141798" y="1252600"/>
                  </a:cubicBezTo>
                  <a:lnTo>
                    <a:pt x="1250636" y="1310938"/>
                  </a:lnTo>
                  <a:cubicBezTo>
                    <a:pt x="1259381" y="1315757"/>
                    <a:pt x="1269172" y="1318356"/>
                    <a:pt x="1279152" y="1318527"/>
                  </a:cubicBezTo>
                  <a:cubicBezTo>
                    <a:pt x="1300264" y="1318460"/>
                    <a:pt x="1319703" y="1307039"/>
                    <a:pt x="1330007" y="1288646"/>
                  </a:cubicBezTo>
                  <a:lnTo>
                    <a:pt x="1505859" y="985101"/>
                  </a:lnTo>
                  <a:cubicBezTo>
                    <a:pt x="1513083" y="971033"/>
                    <a:pt x="1514614" y="954737"/>
                    <a:pt x="1510136" y="939569"/>
                  </a:cubicBezTo>
                  <a:cubicBezTo>
                    <a:pt x="1505593" y="924218"/>
                    <a:pt x="1495184" y="911269"/>
                    <a:pt x="1481145" y="903523"/>
                  </a:cubicBezTo>
                  <a:lnTo>
                    <a:pt x="1376584" y="846608"/>
                  </a:lnTo>
                  <a:cubicBezTo>
                    <a:pt x="1379407" y="816340"/>
                    <a:pt x="1380510" y="785937"/>
                    <a:pt x="1379911" y="755544"/>
                  </a:cubicBezTo>
                  <a:cubicBezTo>
                    <a:pt x="1379911" y="741316"/>
                    <a:pt x="1379911" y="735814"/>
                    <a:pt x="1379911" y="722154"/>
                  </a:cubicBezTo>
                  <a:cubicBezTo>
                    <a:pt x="1390557" y="716368"/>
                    <a:pt x="1337801" y="751560"/>
                    <a:pt x="1262993" y="765789"/>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760" name="Google Shape;760;p52"/>
            <p:cNvSpPr/>
            <p:nvPr/>
          </p:nvSpPr>
          <p:spPr>
            <a:xfrm>
              <a:off x="1350425" y="3872603"/>
              <a:ext cx="285530" cy="270206"/>
            </a:xfrm>
            <a:custGeom>
              <a:rect b="b" l="l" r="r" t="t"/>
              <a:pathLst>
                <a:path extrusionOk="0" h="1029356" w="1087732">
                  <a:moveTo>
                    <a:pt x="179940" y="1029357"/>
                  </a:moveTo>
                  <a:lnTo>
                    <a:pt x="621471" y="629815"/>
                  </a:lnTo>
                  <a:cubicBezTo>
                    <a:pt x="787571" y="704845"/>
                    <a:pt x="983175" y="631297"/>
                    <a:pt x="1058354" y="465542"/>
                  </a:cubicBezTo>
                  <a:cubicBezTo>
                    <a:pt x="1093762" y="387490"/>
                    <a:pt x="1097299" y="298745"/>
                    <a:pt x="1068231" y="218131"/>
                  </a:cubicBezTo>
                  <a:cubicBezTo>
                    <a:pt x="1063107" y="203596"/>
                    <a:pt x="1050997" y="192613"/>
                    <a:pt x="1036007" y="188915"/>
                  </a:cubicBezTo>
                  <a:cubicBezTo>
                    <a:pt x="1021102" y="185506"/>
                    <a:pt x="1005466" y="189460"/>
                    <a:pt x="993992" y="199539"/>
                  </a:cubicBezTo>
                  <a:lnTo>
                    <a:pt x="848083" y="332340"/>
                  </a:lnTo>
                  <a:cubicBezTo>
                    <a:pt x="823197" y="355643"/>
                    <a:pt x="784101" y="354403"/>
                    <a:pt x="760746" y="329572"/>
                  </a:cubicBezTo>
                  <a:cubicBezTo>
                    <a:pt x="737400" y="304741"/>
                    <a:pt x="738636" y="265721"/>
                    <a:pt x="763522" y="242419"/>
                  </a:cubicBezTo>
                  <a:cubicBezTo>
                    <a:pt x="764035" y="241934"/>
                    <a:pt x="764567" y="241458"/>
                    <a:pt x="765099" y="240992"/>
                  </a:cubicBezTo>
                  <a:lnTo>
                    <a:pt x="911390" y="108190"/>
                  </a:lnTo>
                  <a:cubicBezTo>
                    <a:pt x="930077" y="91164"/>
                    <a:pt x="931399" y="62245"/>
                    <a:pt x="914336" y="43597"/>
                  </a:cubicBezTo>
                  <a:cubicBezTo>
                    <a:pt x="914298" y="43564"/>
                    <a:pt x="914270" y="43530"/>
                    <a:pt x="914241" y="43497"/>
                  </a:cubicBezTo>
                  <a:cubicBezTo>
                    <a:pt x="910230" y="39151"/>
                    <a:pt x="905420" y="35609"/>
                    <a:pt x="900078" y="33063"/>
                  </a:cubicBezTo>
                  <a:cubicBezTo>
                    <a:pt x="736697" y="-46139"/>
                    <a:pt x="539904" y="21830"/>
                    <a:pt x="460538" y="184875"/>
                  </a:cubicBezTo>
                  <a:cubicBezTo>
                    <a:pt x="422270" y="263489"/>
                    <a:pt x="417003" y="354087"/>
                    <a:pt x="445904" y="436589"/>
                  </a:cubicBezTo>
                  <a:lnTo>
                    <a:pt x="0" y="840305"/>
                  </a:lnTo>
                  <a:moveTo>
                    <a:pt x="541815" y="430044"/>
                  </a:moveTo>
                  <a:cubicBezTo>
                    <a:pt x="487177" y="310384"/>
                    <a:pt x="540094" y="169182"/>
                    <a:pt x="659997" y="114660"/>
                  </a:cubicBezTo>
                  <a:cubicBezTo>
                    <a:pt x="700509" y="96239"/>
                    <a:pt x="745376" y="89497"/>
                    <a:pt x="789529" y="95195"/>
                  </a:cubicBezTo>
                  <a:lnTo>
                    <a:pt x="703979" y="172694"/>
                  </a:lnTo>
                  <a:cubicBezTo>
                    <a:pt x="640986" y="229353"/>
                    <a:pt x="635938" y="326246"/>
                    <a:pt x="692715" y="389112"/>
                  </a:cubicBezTo>
                  <a:cubicBezTo>
                    <a:pt x="749491" y="451979"/>
                    <a:pt x="846590" y="457012"/>
                    <a:pt x="909583" y="400353"/>
                  </a:cubicBezTo>
                  <a:lnTo>
                    <a:pt x="910439" y="399594"/>
                  </a:lnTo>
                  <a:lnTo>
                    <a:pt x="995989" y="322095"/>
                  </a:lnTo>
                  <a:cubicBezTo>
                    <a:pt x="999819" y="453745"/>
                    <a:pt x="895981" y="563568"/>
                    <a:pt x="764063" y="567392"/>
                  </a:cubicBezTo>
                  <a:cubicBezTo>
                    <a:pt x="719701" y="568679"/>
                    <a:pt x="675852" y="557612"/>
                    <a:pt x="637440" y="535431"/>
                  </a:cubicBezTo>
                  <a:cubicBezTo>
                    <a:pt x="616585" y="523237"/>
                    <a:pt x="597783" y="507839"/>
                    <a:pt x="581738" y="489804"/>
                  </a:cubicBezTo>
                  <a:cubicBezTo>
                    <a:pt x="565465" y="471966"/>
                    <a:pt x="551910" y="451829"/>
                    <a:pt x="541530" y="430044"/>
                  </a:cubicBezTo>
                  <a:close/>
                  <a:moveTo>
                    <a:pt x="81557" y="890010"/>
                  </a:moveTo>
                  <a:lnTo>
                    <a:pt x="489249" y="521107"/>
                  </a:lnTo>
                  <a:cubicBezTo>
                    <a:pt x="496920" y="531525"/>
                    <a:pt x="505142" y="541530"/>
                    <a:pt x="513869" y="551083"/>
                  </a:cubicBezTo>
                  <a:cubicBezTo>
                    <a:pt x="522709" y="560568"/>
                    <a:pt x="532024" y="570054"/>
                    <a:pt x="541720" y="578496"/>
                  </a:cubicBezTo>
                  <a:lnTo>
                    <a:pt x="133648" y="947779"/>
                  </a:lnTo>
                  <a:cubicBezTo>
                    <a:pt x="118794" y="926407"/>
                    <a:pt x="101293" y="906999"/>
                    <a:pt x="81557" y="89001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761" name="Google Shape;761;p52"/>
            <p:cNvSpPr/>
            <p:nvPr/>
          </p:nvSpPr>
          <p:spPr>
            <a:xfrm>
              <a:off x="1230335" y="4084405"/>
              <a:ext cx="173386" cy="173036"/>
            </a:xfrm>
            <a:custGeom>
              <a:rect b="b" l="l" r="r" t="t"/>
              <a:pathLst>
                <a:path extrusionOk="0" h="659185" w="660520">
                  <a:moveTo>
                    <a:pt x="466263" y="29397"/>
                  </a:moveTo>
                  <a:cubicBezTo>
                    <a:pt x="300164" y="-45633"/>
                    <a:pt x="104563" y="27914"/>
                    <a:pt x="29377" y="193672"/>
                  </a:cubicBezTo>
                  <a:cubicBezTo>
                    <a:pt x="-6027" y="271721"/>
                    <a:pt x="-9569" y="360470"/>
                    <a:pt x="19504" y="441080"/>
                  </a:cubicBezTo>
                  <a:cubicBezTo>
                    <a:pt x="24655" y="455594"/>
                    <a:pt x="36756" y="466569"/>
                    <a:pt x="51727" y="470297"/>
                  </a:cubicBezTo>
                  <a:cubicBezTo>
                    <a:pt x="66629" y="473702"/>
                    <a:pt x="82264" y="469756"/>
                    <a:pt x="93742" y="459673"/>
                  </a:cubicBezTo>
                  <a:lnTo>
                    <a:pt x="239652" y="326871"/>
                  </a:lnTo>
                  <a:cubicBezTo>
                    <a:pt x="264534" y="303565"/>
                    <a:pt x="303635" y="304807"/>
                    <a:pt x="326986" y="329641"/>
                  </a:cubicBezTo>
                  <a:cubicBezTo>
                    <a:pt x="350337" y="354466"/>
                    <a:pt x="349095" y="393490"/>
                    <a:pt x="324213" y="416797"/>
                  </a:cubicBezTo>
                  <a:cubicBezTo>
                    <a:pt x="323695" y="417280"/>
                    <a:pt x="323169" y="417755"/>
                    <a:pt x="322635" y="418220"/>
                  </a:cubicBezTo>
                  <a:lnTo>
                    <a:pt x="176345" y="551021"/>
                  </a:lnTo>
                  <a:cubicBezTo>
                    <a:pt x="157676" y="568219"/>
                    <a:pt x="156515" y="597264"/>
                    <a:pt x="173752" y="615894"/>
                  </a:cubicBezTo>
                  <a:cubicBezTo>
                    <a:pt x="177696" y="620163"/>
                    <a:pt x="182414" y="623635"/>
                    <a:pt x="187656" y="626148"/>
                  </a:cubicBezTo>
                  <a:cubicBezTo>
                    <a:pt x="351033" y="705298"/>
                    <a:pt x="547773" y="637361"/>
                    <a:pt x="627192" y="474376"/>
                  </a:cubicBezTo>
                  <a:cubicBezTo>
                    <a:pt x="665573" y="393756"/>
                    <a:pt x="671027" y="301402"/>
                    <a:pt x="642401" y="216836"/>
                  </a:cubicBezTo>
                  <a:moveTo>
                    <a:pt x="546205" y="229168"/>
                  </a:moveTo>
                  <a:cubicBezTo>
                    <a:pt x="600870" y="348812"/>
                    <a:pt x="547990" y="490027"/>
                    <a:pt x="428096" y="544580"/>
                  </a:cubicBezTo>
                  <a:cubicBezTo>
                    <a:pt x="387445" y="563077"/>
                    <a:pt x="342408" y="569812"/>
                    <a:pt x="298111" y="564016"/>
                  </a:cubicBezTo>
                  <a:lnTo>
                    <a:pt x="383660" y="486517"/>
                  </a:lnTo>
                  <a:cubicBezTo>
                    <a:pt x="446657" y="429859"/>
                    <a:pt x="451701" y="332961"/>
                    <a:pt x="394924" y="270099"/>
                  </a:cubicBezTo>
                  <a:cubicBezTo>
                    <a:pt x="338148" y="207236"/>
                    <a:pt x="241053" y="202199"/>
                    <a:pt x="178056" y="258858"/>
                  </a:cubicBezTo>
                  <a:lnTo>
                    <a:pt x="177200" y="259617"/>
                  </a:lnTo>
                  <a:lnTo>
                    <a:pt x="91651" y="337116"/>
                  </a:lnTo>
                  <a:cubicBezTo>
                    <a:pt x="88992" y="267718"/>
                    <a:pt x="117460" y="200748"/>
                    <a:pt x="169311" y="154419"/>
                  </a:cubicBezTo>
                  <a:cubicBezTo>
                    <a:pt x="245850" y="83352"/>
                    <a:pt x="360081" y="70887"/>
                    <a:pt x="450199" y="123780"/>
                  </a:cubicBezTo>
                  <a:cubicBezTo>
                    <a:pt x="471020" y="136131"/>
                    <a:pt x="489755" y="151697"/>
                    <a:pt x="505711" y="169881"/>
                  </a:cubicBezTo>
                  <a:cubicBezTo>
                    <a:pt x="522045" y="187553"/>
                    <a:pt x="535689" y="207530"/>
                    <a:pt x="546205" y="229168"/>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grpSp>
      <p:sp>
        <p:nvSpPr>
          <p:cNvPr id="762" name="Google Shape;762;p52"/>
          <p:cNvSpPr/>
          <p:nvPr/>
        </p:nvSpPr>
        <p:spPr>
          <a:xfrm>
            <a:off x="4314463" y="1754359"/>
            <a:ext cx="527884" cy="257655"/>
          </a:xfrm>
          <a:custGeom>
            <a:rect b="b" l="l" r="r" t="t"/>
            <a:pathLst>
              <a:path extrusionOk="0" h="244223" w="500364">
                <a:moveTo>
                  <a:pt x="443476" y="0"/>
                </a:moveTo>
                <a:lnTo>
                  <a:pt x="376378" y="0"/>
                </a:lnTo>
                <a:cubicBezTo>
                  <a:pt x="361035" y="1262"/>
                  <a:pt x="347456" y="10420"/>
                  <a:pt x="340536" y="24172"/>
                </a:cubicBezTo>
                <a:lnTo>
                  <a:pt x="165496" y="22714"/>
                </a:lnTo>
                <a:cubicBezTo>
                  <a:pt x="158767" y="9487"/>
                  <a:pt x="145513" y="835"/>
                  <a:pt x="130696" y="0"/>
                </a:cubicBezTo>
                <a:lnTo>
                  <a:pt x="58596" y="0"/>
                </a:lnTo>
                <a:cubicBezTo>
                  <a:pt x="41717" y="0"/>
                  <a:pt x="25672" y="13753"/>
                  <a:pt x="15045" y="38759"/>
                </a:cubicBezTo>
                <a:cubicBezTo>
                  <a:pt x="4584" y="65278"/>
                  <a:pt x="-516" y="93609"/>
                  <a:pt x="41" y="122112"/>
                </a:cubicBezTo>
                <a:cubicBezTo>
                  <a:pt x="-516" y="150614"/>
                  <a:pt x="4584" y="178945"/>
                  <a:pt x="15045" y="205464"/>
                </a:cubicBezTo>
                <a:cubicBezTo>
                  <a:pt x="25672" y="230470"/>
                  <a:pt x="41301" y="244223"/>
                  <a:pt x="58596" y="244223"/>
                </a:cubicBezTo>
                <a:lnTo>
                  <a:pt x="130696" y="244223"/>
                </a:lnTo>
                <a:cubicBezTo>
                  <a:pt x="145468" y="243429"/>
                  <a:pt x="158712" y="234865"/>
                  <a:pt x="165496" y="221718"/>
                </a:cubicBezTo>
                <a:lnTo>
                  <a:pt x="342203" y="222968"/>
                </a:lnTo>
                <a:lnTo>
                  <a:pt x="342203" y="222968"/>
                </a:lnTo>
                <a:cubicBezTo>
                  <a:pt x="349257" y="235227"/>
                  <a:pt x="362045" y="243073"/>
                  <a:pt x="376169" y="243807"/>
                </a:cubicBezTo>
                <a:lnTo>
                  <a:pt x="443268" y="243807"/>
                </a:lnTo>
                <a:cubicBezTo>
                  <a:pt x="475776" y="243807"/>
                  <a:pt x="500365" y="191086"/>
                  <a:pt x="500365" y="121278"/>
                </a:cubicBezTo>
                <a:cubicBezTo>
                  <a:pt x="500365" y="51470"/>
                  <a:pt x="475984" y="0"/>
                  <a:pt x="443476" y="0"/>
                </a:cubicBezTo>
                <a:close/>
                <a:moveTo>
                  <a:pt x="155285" y="203381"/>
                </a:moveTo>
                <a:lnTo>
                  <a:pt x="155285" y="203381"/>
                </a:lnTo>
                <a:cubicBezTo>
                  <a:pt x="142782" y="203381"/>
                  <a:pt x="125070" y="172748"/>
                  <a:pt x="125070" y="122528"/>
                </a:cubicBezTo>
                <a:cubicBezTo>
                  <a:pt x="125070" y="72308"/>
                  <a:pt x="142782" y="41676"/>
                  <a:pt x="155077" y="41676"/>
                </a:cubicBezTo>
                <a:lnTo>
                  <a:pt x="160703" y="41676"/>
                </a:lnTo>
                <a:lnTo>
                  <a:pt x="331367" y="42927"/>
                </a:lnTo>
                <a:cubicBezTo>
                  <a:pt x="322067" y="68421"/>
                  <a:pt x="317479" y="95393"/>
                  <a:pt x="317823" y="122528"/>
                </a:cubicBezTo>
                <a:cubicBezTo>
                  <a:pt x="317227" y="150978"/>
                  <a:pt x="322109" y="179276"/>
                  <a:pt x="332201" y="205881"/>
                </a:cubicBezTo>
                <a:close/>
                <a:moveTo>
                  <a:pt x="19004" y="122528"/>
                </a:moveTo>
                <a:cubicBezTo>
                  <a:pt x="19004" y="61473"/>
                  <a:pt x="39842" y="18338"/>
                  <a:pt x="58596" y="18338"/>
                </a:cubicBezTo>
                <a:lnTo>
                  <a:pt x="96105" y="18338"/>
                </a:lnTo>
                <a:cubicBezTo>
                  <a:pt x="91483" y="24777"/>
                  <a:pt x="87701" y="31779"/>
                  <a:pt x="84852" y="39176"/>
                </a:cubicBezTo>
                <a:cubicBezTo>
                  <a:pt x="74392" y="65695"/>
                  <a:pt x="69292" y="94026"/>
                  <a:pt x="69849" y="122528"/>
                </a:cubicBezTo>
                <a:cubicBezTo>
                  <a:pt x="69292" y="151031"/>
                  <a:pt x="74392" y="179362"/>
                  <a:pt x="84852" y="205881"/>
                </a:cubicBezTo>
                <a:cubicBezTo>
                  <a:pt x="87779" y="212916"/>
                  <a:pt x="91559" y="219563"/>
                  <a:pt x="96105" y="225677"/>
                </a:cubicBezTo>
                <a:lnTo>
                  <a:pt x="58596" y="225677"/>
                </a:lnTo>
                <a:cubicBezTo>
                  <a:pt x="39842" y="226094"/>
                  <a:pt x="19004" y="183584"/>
                  <a:pt x="19004" y="122528"/>
                </a:cubicBezTo>
                <a:close/>
                <a:moveTo>
                  <a:pt x="130696" y="226719"/>
                </a:moveTo>
                <a:lnTo>
                  <a:pt x="128404" y="226719"/>
                </a:lnTo>
                <a:cubicBezTo>
                  <a:pt x="109650" y="226719"/>
                  <a:pt x="88812" y="185043"/>
                  <a:pt x="88812" y="122528"/>
                </a:cubicBezTo>
                <a:cubicBezTo>
                  <a:pt x="88812" y="60014"/>
                  <a:pt x="109650" y="18338"/>
                  <a:pt x="128404" y="18338"/>
                </a:cubicBezTo>
                <a:lnTo>
                  <a:pt x="130696" y="18338"/>
                </a:lnTo>
                <a:cubicBezTo>
                  <a:pt x="135686" y="18702"/>
                  <a:pt x="140330" y="21024"/>
                  <a:pt x="143616" y="24797"/>
                </a:cubicBezTo>
                <a:cubicBezTo>
                  <a:pt x="131932" y="31160"/>
                  <a:pt x="123023" y="41629"/>
                  <a:pt x="118610" y="54179"/>
                </a:cubicBezTo>
                <a:cubicBezTo>
                  <a:pt x="110136" y="75731"/>
                  <a:pt x="106028" y="98751"/>
                  <a:pt x="106524" y="121903"/>
                </a:cubicBezTo>
                <a:cubicBezTo>
                  <a:pt x="106028" y="145056"/>
                  <a:pt x="110136" y="168076"/>
                  <a:pt x="118610" y="189627"/>
                </a:cubicBezTo>
                <a:cubicBezTo>
                  <a:pt x="123023" y="202178"/>
                  <a:pt x="131932" y="212647"/>
                  <a:pt x="143616" y="219009"/>
                </a:cubicBezTo>
                <a:cubicBezTo>
                  <a:pt x="140441" y="223016"/>
                  <a:pt x="135782" y="225571"/>
                  <a:pt x="130696" y="226094"/>
                </a:cubicBezTo>
                <a:close/>
                <a:moveTo>
                  <a:pt x="336785" y="122528"/>
                </a:moveTo>
                <a:cubicBezTo>
                  <a:pt x="336785" y="61473"/>
                  <a:pt x="357623" y="18338"/>
                  <a:pt x="376378" y="18338"/>
                </a:cubicBezTo>
                <a:lnTo>
                  <a:pt x="412219" y="18338"/>
                </a:lnTo>
                <a:cubicBezTo>
                  <a:pt x="393273" y="49658"/>
                  <a:pt x="384265" y="85985"/>
                  <a:pt x="386380" y="122528"/>
                </a:cubicBezTo>
                <a:cubicBezTo>
                  <a:pt x="384265" y="159072"/>
                  <a:pt x="393273" y="195399"/>
                  <a:pt x="412219" y="226719"/>
                </a:cubicBezTo>
                <a:lnTo>
                  <a:pt x="376378" y="226719"/>
                </a:lnTo>
                <a:cubicBezTo>
                  <a:pt x="357623" y="226094"/>
                  <a:pt x="336785" y="183584"/>
                  <a:pt x="336785" y="122528"/>
                </a:cubicBezTo>
                <a:close/>
                <a:moveTo>
                  <a:pt x="443476" y="226719"/>
                </a:moveTo>
                <a:cubicBezTo>
                  <a:pt x="434933" y="226719"/>
                  <a:pt x="425764" y="216509"/>
                  <a:pt x="418471" y="199421"/>
                </a:cubicBezTo>
                <a:cubicBezTo>
                  <a:pt x="409233" y="175079"/>
                  <a:pt x="404776" y="149184"/>
                  <a:pt x="405343" y="123154"/>
                </a:cubicBezTo>
                <a:cubicBezTo>
                  <a:pt x="405343" y="63765"/>
                  <a:pt x="426181" y="18963"/>
                  <a:pt x="443476" y="18963"/>
                </a:cubicBezTo>
                <a:cubicBezTo>
                  <a:pt x="451812" y="18963"/>
                  <a:pt x="461189" y="29173"/>
                  <a:pt x="468482" y="46261"/>
                </a:cubicBezTo>
                <a:cubicBezTo>
                  <a:pt x="477620" y="70630"/>
                  <a:pt x="482075" y="96506"/>
                  <a:pt x="481610" y="122528"/>
                </a:cubicBezTo>
                <a:cubicBezTo>
                  <a:pt x="481610" y="181917"/>
                  <a:pt x="461397" y="226094"/>
                  <a:pt x="443476" y="226094"/>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grpSp>
        <p:nvGrpSpPr>
          <p:cNvPr id="763" name="Google Shape;763;p52"/>
          <p:cNvGrpSpPr/>
          <p:nvPr/>
        </p:nvGrpSpPr>
        <p:grpSpPr>
          <a:xfrm>
            <a:off x="7428391" y="1685417"/>
            <a:ext cx="408763" cy="408498"/>
            <a:chOff x="4424146" y="2423968"/>
            <a:chExt cx="295755" cy="295563"/>
          </a:xfrm>
        </p:grpSpPr>
        <p:sp>
          <p:nvSpPr>
            <p:cNvPr id="764" name="Google Shape;764;p52"/>
            <p:cNvSpPr/>
            <p:nvPr/>
          </p:nvSpPr>
          <p:spPr>
            <a:xfrm>
              <a:off x="4424146" y="2423968"/>
              <a:ext cx="295755" cy="295563"/>
            </a:xfrm>
            <a:custGeom>
              <a:rect b="b" l="l" r="r" t="t"/>
              <a:pathLst>
                <a:path extrusionOk="0" h="295563" w="295755">
                  <a:moveTo>
                    <a:pt x="295266" y="182972"/>
                  </a:moveTo>
                  <a:cubicBezTo>
                    <a:pt x="294379" y="179986"/>
                    <a:pt x="292356" y="177466"/>
                    <a:pt x="289632" y="175953"/>
                  </a:cubicBezTo>
                  <a:lnTo>
                    <a:pt x="269312" y="164869"/>
                  </a:lnTo>
                  <a:cubicBezTo>
                    <a:pt x="269855" y="158974"/>
                    <a:pt x="270071" y="153054"/>
                    <a:pt x="269959" y="147135"/>
                  </a:cubicBezTo>
                  <a:cubicBezTo>
                    <a:pt x="269959" y="141132"/>
                    <a:pt x="269959" y="135405"/>
                    <a:pt x="269404" y="129863"/>
                  </a:cubicBezTo>
                  <a:lnTo>
                    <a:pt x="289817" y="118318"/>
                  </a:lnTo>
                  <a:cubicBezTo>
                    <a:pt x="292517" y="116777"/>
                    <a:pt x="294481" y="114213"/>
                    <a:pt x="295266" y="111206"/>
                  </a:cubicBezTo>
                  <a:cubicBezTo>
                    <a:pt x="296021" y="108277"/>
                    <a:pt x="295625" y="105169"/>
                    <a:pt x="294158" y="102524"/>
                  </a:cubicBezTo>
                  <a:lnTo>
                    <a:pt x="259891" y="44519"/>
                  </a:lnTo>
                  <a:cubicBezTo>
                    <a:pt x="257798" y="41008"/>
                    <a:pt x="254004" y="38865"/>
                    <a:pt x="249916" y="38885"/>
                  </a:cubicBezTo>
                  <a:cubicBezTo>
                    <a:pt x="248054" y="38895"/>
                    <a:pt x="246220" y="39338"/>
                    <a:pt x="244559" y="40178"/>
                  </a:cubicBezTo>
                  <a:lnTo>
                    <a:pt x="223777" y="51539"/>
                  </a:lnTo>
                  <a:cubicBezTo>
                    <a:pt x="214312" y="43913"/>
                    <a:pt x="203798" y="37691"/>
                    <a:pt x="192558" y="33066"/>
                  </a:cubicBezTo>
                  <a:lnTo>
                    <a:pt x="192558" y="11453"/>
                  </a:lnTo>
                  <a:cubicBezTo>
                    <a:pt x="192508" y="5149"/>
                    <a:pt x="187409" y="50"/>
                    <a:pt x="181105" y="0"/>
                  </a:cubicBezTo>
                  <a:lnTo>
                    <a:pt x="112201" y="0"/>
                  </a:lnTo>
                  <a:cubicBezTo>
                    <a:pt x="105876" y="0"/>
                    <a:pt x="100748" y="5128"/>
                    <a:pt x="100748" y="11453"/>
                  </a:cubicBezTo>
                  <a:lnTo>
                    <a:pt x="100748" y="33343"/>
                  </a:lnTo>
                  <a:cubicBezTo>
                    <a:pt x="90281" y="37790"/>
                    <a:pt x="80585" y="43869"/>
                    <a:pt x="72023" y="51354"/>
                  </a:cubicBezTo>
                  <a:lnTo>
                    <a:pt x="53551" y="40455"/>
                  </a:lnTo>
                  <a:cubicBezTo>
                    <a:pt x="51781" y="39434"/>
                    <a:pt x="49775" y="38893"/>
                    <a:pt x="47732" y="38885"/>
                  </a:cubicBezTo>
                  <a:cubicBezTo>
                    <a:pt x="43667" y="38860"/>
                    <a:pt x="39898" y="41008"/>
                    <a:pt x="37849" y="44519"/>
                  </a:cubicBezTo>
                  <a:lnTo>
                    <a:pt x="3489" y="102524"/>
                  </a:lnTo>
                  <a:cubicBezTo>
                    <a:pt x="1764" y="105281"/>
                    <a:pt x="1326" y="108653"/>
                    <a:pt x="2289" y="111760"/>
                  </a:cubicBezTo>
                  <a:cubicBezTo>
                    <a:pt x="3114" y="114724"/>
                    <a:pt x="5071" y="117245"/>
                    <a:pt x="7738" y="118780"/>
                  </a:cubicBezTo>
                  <a:lnTo>
                    <a:pt x="28982" y="130787"/>
                  </a:lnTo>
                  <a:cubicBezTo>
                    <a:pt x="28936" y="131340"/>
                    <a:pt x="28936" y="131896"/>
                    <a:pt x="28982" y="132449"/>
                  </a:cubicBezTo>
                  <a:lnTo>
                    <a:pt x="28982" y="134666"/>
                  </a:lnTo>
                  <a:cubicBezTo>
                    <a:pt x="28361" y="138919"/>
                    <a:pt x="28022" y="143208"/>
                    <a:pt x="27966" y="147505"/>
                  </a:cubicBezTo>
                  <a:lnTo>
                    <a:pt x="27966" y="164777"/>
                  </a:lnTo>
                  <a:lnTo>
                    <a:pt x="6076" y="176045"/>
                  </a:lnTo>
                  <a:cubicBezTo>
                    <a:pt x="3364" y="177484"/>
                    <a:pt x="1336" y="179943"/>
                    <a:pt x="441" y="182880"/>
                  </a:cubicBezTo>
                  <a:cubicBezTo>
                    <a:pt x="-414" y="185985"/>
                    <a:pt x="-16" y="189302"/>
                    <a:pt x="1550" y="192116"/>
                  </a:cubicBezTo>
                  <a:lnTo>
                    <a:pt x="35817" y="251321"/>
                  </a:lnTo>
                  <a:cubicBezTo>
                    <a:pt x="37818" y="254903"/>
                    <a:pt x="41596" y="257127"/>
                    <a:pt x="45700" y="257140"/>
                  </a:cubicBezTo>
                  <a:cubicBezTo>
                    <a:pt x="47551" y="256965"/>
                    <a:pt x="49328" y="256329"/>
                    <a:pt x="50872" y="255293"/>
                  </a:cubicBezTo>
                  <a:lnTo>
                    <a:pt x="71746" y="244025"/>
                  </a:lnTo>
                  <a:cubicBezTo>
                    <a:pt x="80342" y="251417"/>
                    <a:pt x="90032" y="257429"/>
                    <a:pt x="100471" y="261851"/>
                  </a:cubicBezTo>
                  <a:lnTo>
                    <a:pt x="100471" y="284111"/>
                  </a:lnTo>
                  <a:cubicBezTo>
                    <a:pt x="100471" y="290436"/>
                    <a:pt x="105599" y="295564"/>
                    <a:pt x="111924" y="295564"/>
                  </a:cubicBezTo>
                  <a:lnTo>
                    <a:pt x="181105" y="295564"/>
                  </a:lnTo>
                  <a:cubicBezTo>
                    <a:pt x="187409" y="295514"/>
                    <a:pt x="192508" y="290415"/>
                    <a:pt x="192558" y="284111"/>
                  </a:cubicBezTo>
                  <a:lnTo>
                    <a:pt x="192558" y="261943"/>
                  </a:lnTo>
                  <a:cubicBezTo>
                    <a:pt x="203722" y="257418"/>
                    <a:pt x="214199" y="251357"/>
                    <a:pt x="223684" y="243932"/>
                  </a:cubicBezTo>
                  <a:lnTo>
                    <a:pt x="244836" y="255293"/>
                  </a:lnTo>
                  <a:cubicBezTo>
                    <a:pt x="246533" y="256233"/>
                    <a:pt x="248437" y="256740"/>
                    <a:pt x="250377" y="256771"/>
                  </a:cubicBezTo>
                  <a:cubicBezTo>
                    <a:pt x="254481" y="256759"/>
                    <a:pt x="258259" y="254534"/>
                    <a:pt x="260260" y="250952"/>
                  </a:cubicBezTo>
                  <a:lnTo>
                    <a:pt x="294435" y="191839"/>
                  </a:lnTo>
                  <a:cubicBezTo>
                    <a:pt x="295838" y="189100"/>
                    <a:pt x="296136" y="185925"/>
                    <a:pt x="295266" y="182972"/>
                  </a:cubicBezTo>
                  <a:close/>
                  <a:moveTo>
                    <a:pt x="115527" y="242547"/>
                  </a:moveTo>
                  <a:cubicBezTo>
                    <a:pt x="104119" y="238886"/>
                    <a:pt x="93652" y="232769"/>
                    <a:pt x="84862" y="224628"/>
                  </a:cubicBezTo>
                  <a:lnTo>
                    <a:pt x="80521" y="221303"/>
                  </a:lnTo>
                  <a:cubicBezTo>
                    <a:pt x="78510" y="219674"/>
                    <a:pt x="75997" y="218792"/>
                    <a:pt x="73409" y="218809"/>
                  </a:cubicBezTo>
                  <a:cubicBezTo>
                    <a:pt x="71505" y="218808"/>
                    <a:pt x="69631" y="219284"/>
                    <a:pt x="67959" y="220195"/>
                  </a:cubicBezTo>
                  <a:lnTo>
                    <a:pt x="50318" y="229431"/>
                  </a:lnTo>
                  <a:lnTo>
                    <a:pt x="27319" y="190546"/>
                  </a:lnTo>
                  <a:lnTo>
                    <a:pt x="44407" y="181310"/>
                  </a:lnTo>
                  <a:cubicBezTo>
                    <a:pt x="48418" y="179395"/>
                    <a:pt x="50944" y="175317"/>
                    <a:pt x="50872" y="170873"/>
                  </a:cubicBezTo>
                  <a:lnTo>
                    <a:pt x="50872" y="147135"/>
                  </a:lnTo>
                  <a:cubicBezTo>
                    <a:pt x="50693" y="143751"/>
                    <a:pt x="50693" y="140359"/>
                    <a:pt x="50872" y="136975"/>
                  </a:cubicBezTo>
                  <a:cubicBezTo>
                    <a:pt x="51539" y="132635"/>
                    <a:pt x="51878" y="128251"/>
                    <a:pt x="51888" y="123860"/>
                  </a:cubicBezTo>
                  <a:cubicBezTo>
                    <a:pt x="51889" y="119728"/>
                    <a:pt x="49666" y="115916"/>
                    <a:pt x="46069" y="113884"/>
                  </a:cubicBezTo>
                  <a:lnTo>
                    <a:pt x="29167" y="104094"/>
                  </a:lnTo>
                  <a:lnTo>
                    <a:pt x="51611" y="65948"/>
                  </a:lnTo>
                  <a:lnTo>
                    <a:pt x="67405" y="75184"/>
                  </a:lnTo>
                  <a:cubicBezTo>
                    <a:pt x="71567" y="77643"/>
                    <a:pt x="76830" y="77198"/>
                    <a:pt x="80521" y="74076"/>
                  </a:cubicBezTo>
                  <a:lnTo>
                    <a:pt x="81444" y="73337"/>
                  </a:lnTo>
                  <a:cubicBezTo>
                    <a:pt x="91107" y="63903"/>
                    <a:pt x="102749" y="56740"/>
                    <a:pt x="115527" y="52370"/>
                  </a:cubicBezTo>
                  <a:cubicBezTo>
                    <a:pt x="120282" y="50897"/>
                    <a:pt x="123558" y="46542"/>
                    <a:pt x="123655" y="41564"/>
                  </a:cubicBezTo>
                  <a:lnTo>
                    <a:pt x="123655" y="23091"/>
                  </a:lnTo>
                  <a:lnTo>
                    <a:pt x="169836" y="23091"/>
                  </a:lnTo>
                  <a:lnTo>
                    <a:pt x="169836" y="41564"/>
                  </a:lnTo>
                  <a:cubicBezTo>
                    <a:pt x="169840" y="46585"/>
                    <a:pt x="173088" y="51028"/>
                    <a:pt x="177872" y="52555"/>
                  </a:cubicBezTo>
                  <a:cubicBezTo>
                    <a:pt x="191767" y="57054"/>
                    <a:pt x="204549" y="64452"/>
                    <a:pt x="215372" y="74260"/>
                  </a:cubicBezTo>
                  <a:cubicBezTo>
                    <a:pt x="217445" y="75990"/>
                    <a:pt x="220060" y="76938"/>
                    <a:pt x="222761" y="76939"/>
                  </a:cubicBezTo>
                  <a:cubicBezTo>
                    <a:pt x="224664" y="76941"/>
                    <a:pt x="226538" y="76465"/>
                    <a:pt x="228210" y="75553"/>
                  </a:cubicBezTo>
                  <a:lnTo>
                    <a:pt x="245944" y="66317"/>
                  </a:lnTo>
                  <a:lnTo>
                    <a:pt x="268573" y="104740"/>
                  </a:lnTo>
                  <a:lnTo>
                    <a:pt x="251209" y="114531"/>
                  </a:lnTo>
                  <a:cubicBezTo>
                    <a:pt x="246596" y="117085"/>
                    <a:pt x="244371" y="122495"/>
                    <a:pt x="245852" y="127554"/>
                  </a:cubicBezTo>
                  <a:cubicBezTo>
                    <a:pt x="247086" y="134222"/>
                    <a:pt x="247550" y="141009"/>
                    <a:pt x="247237" y="147782"/>
                  </a:cubicBezTo>
                  <a:cubicBezTo>
                    <a:pt x="247504" y="154987"/>
                    <a:pt x="247009" y="162201"/>
                    <a:pt x="245759" y="169303"/>
                  </a:cubicBezTo>
                  <a:cubicBezTo>
                    <a:pt x="244580" y="174306"/>
                    <a:pt x="246935" y="179473"/>
                    <a:pt x="251486" y="181864"/>
                  </a:cubicBezTo>
                  <a:lnTo>
                    <a:pt x="268573" y="191100"/>
                  </a:lnTo>
                  <a:lnTo>
                    <a:pt x="245852" y="230355"/>
                  </a:lnTo>
                  <a:lnTo>
                    <a:pt x="228210" y="221119"/>
                  </a:lnTo>
                  <a:cubicBezTo>
                    <a:pt x="226538" y="220208"/>
                    <a:pt x="224664" y="219731"/>
                    <a:pt x="222761" y="219733"/>
                  </a:cubicBezTo>
                  <a:cubicBezTo>
                    <a:pt x="220190" y="219726"/>
                    <a:pt x="217689" y="220571"/>
                    <a:pt x="215649" y="222135"/>
                  </a:cubicBezTo>
                  <a:cubicBezTo>
                    <a:pt x="204776" y="231787"/>
                    <a:pt x="192002" y="239056"/>
                    <a:pt x="178149" y="243471"/>
                  </a:cubicBezTo>
                  <a:cubicBezTo>
                    <a:pt x="173256" y="244898"/>
                    <a:pt x="169877" y="249365"/>
                    <a:pt x="169836" y="254462"/>
                  </a:cubicBezTo>
                  <a:lnTo>
                    <a:pt x="169836" y="272473"/>
                  </a:lnTo>
                  <a:lnTo>
                    <a:pt x="123655" y="272473"/>
                  </a:lnTo>
                  <a:lnTo>
                    <a:pt x="123655" y="254000"/>
                  </a:lnTo>
                  <a:cubicBezTo>
                    <a:pt x="123846" y="248784"/>
                    <a:pt x="120513" y="244088"/>
                    <a:pt x="115527" y="24254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765" name="Google Shape;765;p52"/>
            <p:cNvSpPr/>
            <p:nvPr/>
          </p:nvSpPr>
          <p:spPr>
            <a:xfrm>
              <a:off x="4488318" y="2488068"/>
              <a:ext cx="167362" cy="167362"/>
            </a:xfrm>
            <a:custGeom>
              <a:rect b="b" l="l" r="r" t="t"/>
              <a:pathLst>
                <a:path extrusionOk="0" h="167362" w="167362">
                  <a:moveTo>
                    <a:pt x="83681" y="167363"/>
                  </a:moveTo>
                  <a:cubicBezTo>
                    <a:pt x="37465" y="167363"/>
                    <a:pt x="0" y="129897"/>
                    <a:pt x="0" y="83681"/>
                  </a:cubicBezTo>
                  <a:cubicBezTo>
                    <a:pt x="0" y="37465"/>
                    <a:pt x="37465" y="0"/>
                    <a:pt x="83681" y="0"/>
                  </a:cubicBezTo>
                  <a:cubicBezTo>
                    <a:pt x="129897" y="0"/>
                    <a:pt x="167363" y="37465"/>
                    <a:pt x="167363" y="83681"/>
                  </a:cubicBezTo>
                  <a:cubicBezTo>
                    <a:pt x="167261" y="129855"/>
                    <a:pt x="129855" y="167261"/>
                    <a:pt x="83681" y="167363"/>
                  </a:cubicBezTo>
                  <a:close/>
                  <a:moveTo>
                    <a:pt x="83681" y="9236"/>
                  </a:moveTo>
                  <a:cubicBezTo>
                    <a:pt x="42567" y="9236"/>
                    <a:pt x="9236" y="42567"/>
                    <a:pt x="9236" y="83681"/>
                  </a:cubicBezTo>
                  <a:cubicBezTo>
                    <a:pt x="9236" y="124796"/>
                    <a:pt x="42567" y="158127"/>
                    <a:pt x="83681" y="158127"/>
                  </a:cubicBezTo>
                  <a:cubicBezTo>
                    <a:pt x="124796" y="158127"/>
                    <a:pt x="158127" y="124796"/>
                    <a:pt x="158127" y="83681"/>
                  </a:cubicBezTo>
                  <a:cubicBezTo>
                    <a:pt x="158076" y="42588"/>
                    <a:pt x="124775" y="9287"/>
                    <a:pt x="83681" y="9236"/>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766" name="Google Shape;766;p52"/>
            <p:cNvSpPr/>
            <p:nvPr/>
          </p:nvSpPr>
          <p:spPr>
            <a:xfrm>
              <a:off x="4531392" y="2529866"/>
              <a:ext cx="81974" cy="84278"/>
            </a:xfrm>
            <a:custGeom>
              <a:rect b="b" l="l" r="r" t="t"/>
              <a:pathLst>
                <a:path extrusionOk="0" h="84278" w="81974">
                  <a:moveTo>
                    <a:pt x="30540" y="84279"/>
                  </a:moveTo>
                  <a:cubicBezTo>
                    <a:pt x="28161" y="84270"/>
                    <a:pt x="25879" y="83343"/>
                    <a:pt x="24167" y="81693"/>
                  </a:cubicBezTo>
                  <a:lnTo>
                    <a:pt x="2369" y="60819"/>
                  </a:lnTo>
                  <a:cubicBezTo>
                    <a:pt x="-1042" y="57026"/>
                    <a:pt x="-733" y="51186"/>
                    <a:pt x="3061" y="47775"/>
                  </a:cubicBezTo>
                  <a:cubicBezTo>
                    <a:pt x="6460" y="44717"/>
                    <a:pt x="11588" y="44608"/>
                    <a:pt x="15115" y="47518"/>
                  </a:cubicBezTo>
                  <a:lnTo>
                    <a:pt x="28785" y="60634"/>
                  </a:lnTo>
                  <a:lnTo>
                    <a:pt x="64714" y="4661"/>
                  </a:lnTo>
                  <a:cubicBezTo>
                    <a:pt x="67242" y="231"/>
                    <a:pt x="72883" y="-1313"/>
                    <a:pt x="77314" y="1215"/>
                  </a:cubicBezTo>
                  <a:cubicBezTo>
                    <a:pt x="81744" y="3742"/>
                    <a:pt x="83288" y="9384"/>
                    <a:pt x="80760" y="13815"/>
                  </a:cubicBezTo>
                  <a:cubicBezTo>
                    <a:pt x="80598" y="14097"/>
                    <a:pt x="80422" y="14373"/>
                    <a:pt x="80231" y="14637"/>
                  </a:cubicBezTo>
                  <a:lnTo>
                    <a:pt x="38298" y="80030"/>
                  </a:lnTo>
                  <a:cubicBezTo>
                    <a:pt x="36809" y="82335"/>
                    <a:pt x="34372" y="83858"/>
                    <a:pt x="31648" y="8418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grpSp>
      <p:sp>
        <p:nvSpPr>
          <p:cNvPr id="767" name="Google Shape;767;p52"/>
          <p:cNvSpPr txBox="1"/>
          <p:nvPr/>
        </p:nvSpPr>
        <p:spPr>
          <a:xfrm>
            <a:off x="367897" y="228600"/>
            <a:ext cx="8344800" cy="5487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1000"/>
              </a:spcAft>
              <a:buNone/>
            </a:pPr>
            <a:r>
              <a:rPr b="1" lang="en" sz="2600">
                <a:solidFill>
                  <a:srgbClr val="262626"/>
                </a:solidFill>
              </a:rPr>
              <a:t>Why Snowpark</a:t>
            </a:r>
            <a:endParaRPr b="1" sz="2600">
              <a:solidFill>
                <a:srgbClr val="26262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53"/>
          <p:cNvSpPr txBox="1"/>
          <p:nvPr>
            <p:ph idx="1" type="body"/>
          </p:nvPr>
        </p:nvSpPr>
        <p:spPr>
          <a:xfrm>
            <a:off x="365760" y="1214450"/>
            <a:ext cx="7484400" cy="2714700"/>
          </a:xfrm>
          <a:prstGeom prst="rect">
            <a:avLst/>
          </a:prstGeom>
        </p:spPr>
        <p:txBody>
          <a:bodyPr anchorCtr="0" anchor="ctr" bIns="45700" lIns="91425" spcFirstLastPara="1" rIns="91425" wrap="square" tIns="45700">
            <a:normAutofit/>
          </a:bodyPr>
          <a:lstStyle/>
          <a:p>
            <a:pPr indent="0" lvl="0" marL="0" rtl="0" algn="l">
              <a:spcBef>
                <a:spcPts val="0"/>
              </a:spcBef>
              <a:spcAft>
                <a:spcPts val="1000"/>
              </a:spcAft>
              <a:buNone/>
            </a:pPr>
            <a:r>
              <a:rPr lang="en"/>
              <a:t>Hands-On Lab Data and Flow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54"/>
          <p:cNvSpPr/>
          <p:nvPr/>
        </p:nvSpPr>
        <p:spPr>
          <a:xfrm>
            <a:off x="5008000" y="1567225"/>
            <a:ext cx="1002600" cy="2755800"/>
          </a:xfrm>
          <a:prstGeom prst="roundRect">
            <a:avLst>
              <a:gd fmla="val 493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Model</a:t>
            </a:r>
            <a:endParaRPr b="1" sz="1200"/>
          </a:p>
          <a:p>
            <a:pPr indent="0" lvl="0" marL="0" rtl="0" algn="ctr">
              <a:spcBef>
                <a:spcPts val="1000"/>
              </a:spcBef>
              <a:spcAft>
                <a:spcPts val="0"/>
              </a:spcAft>
              <a:buNone/>
            </a:pPr>
            <a:r>
              <a:t/>
            </a:r>
            <a:endParaRPr sz="900"/>
          </a:p>
          <a:p>
            <a:pPr indent="0" lvl="0" marL="0" rtl="0" algn="ctr">
              <a:spcBef>
                <a:spcPts val="1000"/>
              </a:spcBef>
              <a:spcAft>
                <a:spcPts val="1000"/>
              </a:spcAft>
              <a:buNone/>
            </a:pPr>
            <a:r>
              <a:rPr lang="en" sz="1100"/>
              <a:t>Linear Regression</a:t>
            </a:r>
            <a:endParaRPr sz="1100"/>
          </a:p>
        </p:txBody>
      </p:sp>
      <p:sp>
        <p:nvSpPr>
          <p:cNvPr id="778" name="Google Shape;778;p54"/>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2700"/>
              <a:t>Hands-on Lab Objective</a:t>
            </a:r>
            <a:endParaRPr sz="2700"/>
          </a:p>
        </p:txBody>
      </p:sp>
      <p:sp>
        <p:nvSpPr>
          <p:cNvPr id="779" name="Google Shape;779;p54"/>
          <p:cNvSpPr/>
          <p:nvPr/>
        </p:nvSpPr>
        <p:spPr>
          <a:xfrm>
            <a:off x="-119450" y="1567225"/>
            <a:ext cx="1528800" cy="2755800"/>
          </a:xfrm>
          <a:prstGeom prst="roundRect">
            <a:avLst>
              <a:gd fmla="val 493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Raw Data</a:t>
            </a:r>
            <a:endParaRPr b="1" sz="1200"/>
          </a:p>
          <a:p>
            <a:pPr indent="0" lvl="0" marL="0" rtl="0" algn="ctr">
              <a:spcBef>
                <a:spcPts val="0"/>
              </a:spcBef>
              <a:spcAft>
                <a:spcPts val="0"/>
              </a:spcAft>
              <a:buNone/>
            </a:pPr>
            <a:r>
              <a:t/>
            </a:r>
            <a:endParaRPr b="1" sz="1100"/>
          </a:p>
          <a:p>
            <a:pPr indent="0" lvl="0" marL="0" rtl="0" algn="ctr">
              <a:spcBef>
                <a:spcPts val="0"/>
              </a:spcBef>
              <a:spcAft>
                <a:spcPts val="0"/>
              </a:spcAft>
              <a:buNone/>
            </a:pPr>
            <a:r>
              <a:t/>
            </a:r>
            <a:endParaRPr b="1" sz="1100"/>
          </a:p>
          <a:p>
            <a:pPr indent="-127000" lvl="0" marL="228600" rtl="0" algn="l">
              <a:spcBef>
                <a:spcPts val="0"/>
              </a:spcBef>
              <a:spcAft>
                <a:spcPts val="0"/>
              </a:spcAft>
              <a:buSzPts val="1100"/>
              <a:buChar char="●"/>
            </a:pPr>
            <a:r>
              <a:rPr lang="en" sz="1100"/>
              <a:t>Historical Purchases / Transactions</a:t>
            </a:r>
            <a:endParaRPr sz="1100"/>
          </a:p>
          <a:p>
            <a:pPr indent="-127000" lvl="0" marL="228600" rtl="0" algn="l">
              <a:spcBef>
                <a:spcPts val="1000"/>
              </a:spcBef>
              <a:spcAft>
                <a:spcPts val="0"/>
              </a:spcAft>
              <a:buSzPts val="1100"/>
              <a:buChar char="●"/>
            </a:pPr>
            <a:r>
              <a:rPr lang="en" sz="1100"/>
              <a:t>Website activity</a:t>
            </a:r>
            <a:endParaRPr sz="1100"/>
          </a:p>
          <a:p>
            <a:pPr indent="-127000" lvl="0" marL="228600" rtl="0" algn="l">
              <a:spcBef>
                <a:spcPts val="1000"/>
              </a:spcBef>
              <a:spcAft>
                <a:spcPts val="0"/>
              </a:spcAft>
              <a:buSzPts val="1100"/>
              <a:buChar char="●"/>
            </a:pPr>
            <a:r>
              <a:rPr lang="en" sz="1100"/>
              <a:t>Profile details</a:t>
            </a:r>
            <a:endParaRPr sz="1100"/>
          </a:p>
          <a:p>
            <a:pPr indent="-127000" lvl="0" marL="228600" rtl="0" algn="l">
              <a:spcBef>
                <a:spcPts val="1000"/>
              </a:spcBef>
              <a:spcAft>
                <a:spcPts val="0"/>
              </a:spcAft>
              <a:buSzPts val="1100"/>
              <a:buChar char="●"/>
            </a:pPr>
            <a:r>
              <a:rPr lang="en" sz="1100"/>
              <a:t>Membership status</a:t>
            </a:r>
            <a:endParaRPr sz="1100"/>
          </a:p>
          <a:p>
            <a:pPr indent="-127000" lvl="0" marL="228600" rtl="0" algn="l">
              <a:spcBef>
                <a:spcPts val="1000"/>
              </a:spcBef>
              <a:spcAft>
                <a:spcPts val="0"/>
              </a:spcAft>
              <a:buSzPts val="1100"/>
              <a:buChar char="●"/>
            </a:pPr>
            <a:r>
              <a:rPr lang="en" sz="1100"/>
              <a:t>…</a:t>
            </a:r>
            <a:endParaRPr sz="1100"/>
          </a:p>
          <a:p>
            <a:pPr indent="0" lvl="0" marL="0" rtl="0" algn="ctr">
              <a:spcBef>
                <a:spcPts val="1000"/>
              </a:spcBef>
              <a:spcAft>
                <a:spcPts val="0"/>
              </a:spcAft>
              <a:buNone/>
            </a:pPr>
            <a:r>
              <a:t/>
            </a:r>
            <a:endParaRPr sz="1100"/>
          </a:p>
        </p:txBody>
      </p:sp>
      <p:sp>
        <p:nvSpPr>
          <p:cNvPr id="780" name="Google Shape;780;p54"/>
          <p:cNvSpPr/>
          <p:nvPr/>
        </p:nvSpPr>
        <p:spPr>
          <a:xfrm>
            <a:off x="2483575" y="1567225"/>
            <a:ext cx="2136000" cy="2755800"/>
          </a:xfrm>
          <a:prstGeom prst="roundRect">
            <a:avLst>
              <a:gd fmla="val 493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Features</a:t>
            </a:r>
            <a:endParaRPr b="1" sz="1200"/>
          </a:p>
          <a:p>
            <a:pPr indent="0" lvl="0" marL="0" rtl="0" algn="ctr">
              <a:spcBef>
                <a:spcPts val="0"/>
              </a:spcBef>
              <a:spcAft>
                <a:spcPts val="0"/>
              </a:spcAft>
              <a:buNone/>
            </a:pPr>
            <a:r>
              <a:t/>
            </a:r>
            <a:endParaRPr b="1" sz="1100"/>
          </a:p>
          <a:p>
            <a:pPr indent="0" lvl="0" marL="0" rtl="0" algn="ctr">
              <a:spcBef>
                <a:spcPts val="0"/>
              </a:spcBef>
              <a:spcAft>
                <a:spcPts val="0"/>
              </a:spcAft>
              <a:buNone/>
            </a:pPr>
            <a:r>
              <a:rPr lang="en" sz="1100"/>
              <a:t>per user id:</a:t>
            </a:r>
            <a:br>
              <a:rPr b="1" lang="en" sz="1100"/>
            </a:br>
            <a:endParaRPr b="1" sz="1100"/>
          </a:p>
          <a:p>
            <a:pPr indent="-120650" lvl="0" marL="228600" rtl="0" algn="l">
              <a:spcBef>
                <a:spcPts val="0"/>
              </a:spcBef>
              <a:spcAft>
                <a:spcPts val="0"/>
              </a:spcAft>
              <a:buSzPts val="1000"/>
              <a:buChar char="●"/>
            </a:pPr>
            <a:r>
              <a:rPr lang="en" sz="1000"/>
              <a:t>Sum_purchases_last_7_</a:t>
            </a:r>
            <a:br>
              <a:rPr lang="en" sz="1000"/>
            </a:br>
            <a:r>
              <a:rPr lang="en" sz="1000"/>
              <a:t>days = 150 </a:t>
            </a:r>
            <a:endParaRPr sz="1000"/>
          </a:p>
          <a:p>
            <a:pPr indent="-120650" lvl="0" marL="228600" rtl="0" algn="l">
              <a:spcBef>
                <a:spcPts val="1000"/>
              </a:spcBef>
              <a:spcAft>
                <a:spcPts val="0"/>
              </a:spcAft>
              <a:buSzPts val="1000"/>
              <a:buChar char="●"/>
            </a:pPr>
            <a:r>
              <a:rPr lang="en" sz="1000"/>
              <a:t>Count_items_bought_last_7_days = 22</a:t>
            </a:r>
            <a:endParaRPr sz="1000"/>
          </a:p>
          <a:p>
            <a:pPr indent="-120650" lvl="0" marL="228600" rtl="0" algn="l">
              <a:spcBef>
                <a:spcPts val="1000"/>
              </a:spcBef>
              <a:spcAft>
                <a:spcPts val="0"/>
              </a:spcAft>
              <a:buSzPts val="1000"/>
              <a:buChar char="●"/>
            </a:pPr>
            <a:r>
              <a:rPr lang="en" sz="1000"/>
              <a:t>Has_visited_site_last_30_</a:t>
            </a:r>
            <a:br>
              <a:rPr lang="en" sz="1000"/>
            </a:br>
            <a:r>
              <a:rPr lang="en" sz="1000"/>
              <a:t>days = 1</a:t>
            </a:r>
            <a:endParaRPr sz="1000"/>
          </a:p>
          <a:p>
            <a:pPr indent="-120650" lvl="0" marL="228600" rtl="0" algn="l">
              <a:spcBef>
                <a:spcPts val="1000"/>
              </a:spcBef>
              <a:spcAft>
                <a:spcPts val="1000"/>
              </a:spcAft>
              <a:buSzPts val="1000"/>
              <a:buChar char="●"/>
            </a:pPr>
            <a:r>
              <a:rPr lang="en" sz="1000"/>
              <a:t>Is_diamond_member = 1</a:t>
            </a:r>
            <a:endParaRPr sz="1000"/>
          </a:p>
        </p:txBody>
      </p:sp>
      <p:cxnSp>
        <p:nvCxnSpPr>
          <p:cNvPr id="781" name="Google Shape;781;p54"/>
          <p:cNvCxnSpPr>
            <a:stCxn id="779" idx="3"/>
            <a:endCxn id="780" idx="1"/>
          </p:cNvCxnSpPr>
          <p:nvPr/>
        </p:nvCxnSpPr>
        <p:spPr>
          <a:xfrm>
            <a:off x="1409350" y="2945125"/>
            <a:ext cx="1074300" cy="0"/>
          </a:xfrm>
          <a:prstGeom prst="straightConnector1">
            <a:avLst/>
          </a:prstGeom>
          <a:noFill/>
          <a:ln cap="flat" cmpd="sng" w="9525">
            <a:solidFill>
              <a:schemeClr val="dk2"/>
            </a:solidFill>
            <a:prstDash val="solid"/>
            <a:round/>
            <a:headEnd len="med" w="med" type="none"/>
            <a:tailEnd len="med" w="med" type="stealth"/>
          </a:ln>
        </p:spPr>
      </p:cxnSp>
      <p:grpSp>
        <p:nvGrpSpPr>
          <p:cNvPr id="782" name="Google Shape;782;p54"/>
          <p:cNvGrpSpPr/>
          <p:nvPr/>
        </p:nvGrpSpPr>
        <p:grpSpPr>
          <a:xfrm>
            <a:off x="5292474" y="2700933"/>
            <a:ext cx="435315" cy="442351"/>
            <a:chOff x="2615223" y="2642961"/>
            <a:chExt cx="321812" cy="360779"/>
          </a:xfrm>
        </p:grpSpPr>
        <p:sp>
          <p:nvSpPr>
            <p:cNvPr id="783" name="Google Shape;783;p54"/>
            <p:cNvSpPr/>
            <p:nvPr/>
          </p:nvSpPr>
          <p:spPr>
            <a:xfrm>
              <a:off x="2615223" y="2642961"/>
              <a:ext cx="321812" cy="360779"/>
            </a:xfrm>
            <a:custGeom>
              <a:rect b="b" l="l" r="r" t="t"/>
              <a:pathLst>
                <a:path extrusionOk="0" h="360779" w="321812">
                  <a:moveTo>
                    <a:pt x="319854" y="217935"/>
                  </a:moveTo>
                  <a:lnTo>
                    <a:pt x="287965" y="156121"/>
                  </a:lnTo>
                  <a:lnTo>
                    <a:pt x="287965" y="139677"/>
                  </a:lnTo>
                  <a:cubicBezTo>
                    <a:pt x="288242" y="102552"/>
                    <a:pt x="273048" y="66870"/>
                    <a:pt x="245788" y="40617"/>
                  </a:cubicBezTo>
                  <a:cubicBezTo>
                    <a:pt x="218908" y="14422"/>
                    <a:pt x="182189" y="-221"/>
                    <a:pt x="143947" y="3"/>
                  </a:cubicBezTo>
                  <a:lnTo>
                    <a:pt x="143947" y="3"/>
                  </a:lnTo>
                  <a:cubicBezTo>
                    <a:pt x="64408" y="41"/>
                    <a:pt x="-39" y="62162"/>
                    <a:pt x="0" y="138755"/>
                  </a:cubicBezTo>
                  <a:cubicBezTo>
                    <a:pt x="17" y="170898"/>
                    <a:pt x="11627" y="202037"/>
                    <a:pt x="32847" y="226850"/>
                  </a:cubicBezTo>
                  <a:cubicBezTo>
                    <a:pt x="40688" y="235324"/>
                    <a:pt x="45137" y="246212"/>
                    <a:pt x="45397" y="257559"/>
                  </a:cubicBezTo>
                  <a:lnTo>
                    <a:pt x="45397" y="270238"/>
                  </a:lnTo>
                  <a:cubicBezTo>
                    <a:pt x="45284" y="274286"/>
                    <a:pt x="48598" y="277654"/>
                    <a:pt x="52801" y="277765"/>
                  </a:cubicBezTo>
                  <a:cubicBezTo>
                    <a:pt x="52870" y="277767"/>
                    <a:pt x="52940" y="277767"/>
                    <a:pt x="53010" y="277767"/>
                  </a:cubicBezTo>
                  <a:cubicBezTo>
                    <a:pt x="57302" y="278218"/>
                    <a:pt x="61162" y="275237"/>
                    <a:pt x="61632" y="271102"/>
                  </a:cubicBezTo>
                  <a:cubicBezTo>
                    <a:pt x="61687" y="270619"/>
                    <a:pt x="61694" y="270129"/>
                    <a:pt x="61651" y="269644"/>
                  </a:cubicBezTo>
                  <a:lnTo>
                    <a:pt x="61651" y="257559"/>
                  </a:lnTo>
                  <a:cubicBezTo>
                    <a:pt x="61250" y="242955"/>
                    <a:pt x="55575" y="228944"/>
                    <a:pt x="45603" y="217935"/>
                  </a:cubicBezTo>
                  <a:cubicBezTo>
                    <a:pt x="152" y="165530"/>
                    <a:pt x="7423" y="87568"/>
                    <a:pt x="61842" y="43801"/>
                  </a:cubicBezTo>
                  <a:cubicBezTo>
                    <a:pt x="84880" y="25272"/>
                    <a:pt x="113931" y="15103"/>
                    <a:pt x="143947" y="15060"/>
                  </a:cubicBezTo>
                  <a:lnTo>
                    <a:pt x="143947" y="15060"/>
                  </a:lnTo>
                  <a:cubicBezTo>
                    <a:pt x="178041" y="15118"/>
                    <a:pt x="210672" y="28401"/>
                    <a:pt x="234472" y="51910"/>
                  </a:cubicBezTo>
                  <a:cubicBezTo>
                    <a:pt x="258597" y="75209"/>
                    <a:pt x="272139" y="106774"/>
                    <a:pt x="272123" y="139677"/>
                  </a:cubicBezTo>
                  <a:lnTo>
                    <a:pt x="272123" y="158499"/>
                  </a:lnTo>
                  <a:cubicBezTo>
                    <a:pt x="271935" y="159614"/>
                    <a:pt x="271935" y="160751"/>
                    <a:pt x="272123" y="161867"/>
                  </a:cubicBezTo>
                  <a:lnTo>
                    <a:pt x="305041" y="225067"/>
                  </a:lnTo>
                  <a:cubicBezTo>
                    <a:pt x="305934" y="226248"/>
                    <a:pt x="305934" y="227848"/>
                    <a:pt x="305041" y="229029"/>
                  </a:cubicBezTo>
                  <a:cubicBezTo>
                    <a:pt x="304313" y="229673"/>
                    <a:pt x="303356" y="230028"/>
                    <a:pt x="302366" y="230020"/>
                  </a:cubicBezTo>
                  <a:lnTo>
                    <a:pt x="279941" y="230020"/>
                  </a:lnTo>
                  <a:cubicBezTo>
                    <a:pt x="275622" y="230020"/>
                    <a:pt x="272123" y="233390"/>
                    <a:pt x="272123" y="237548"/>
                  </a:cubicBezTo>
                  <a:lnTo>
                    <a:pt x="272123" y="290050"/>
                  </a:lnTo>
                  <a:lnTo>
                    <a:pt x="272123" y="290050"/>
                  </a:lnTo>
                  <a:cubicBezTo>
                    <a:pt x="272057" y="295122"/>
                    <a:pt x="268094" y="299360"/>
                    <a:pt x="262864" y="299956"/>
                  </a:cubicBezTo>
                  <a:lnTo>
                    <a:pt x="211635" y="301343"/>
                  </a:lnTo>
                  <a:cubicBezTo>
                    <a:pt x="207397" y="301450"/>
                    <a:pt x="204021" y="304790"/>
                    <a:pt x="204023" y="308872"/>
                  </a:cubicBezTo>
                  <a:lnTo>
                    <a:pt x="204023" y="353251"/>
                  </a:lnTo>
                  <a:cubicBezTo>
                    <a:pt x="204023" y="357409"/>
                    <a:pt x="207522" y="360779"/>
                    <a:pt x="211841" y="360779"/>
                  </a:cubicBezTo>
                  <a:cubicBezTo>
                    <a:pt x="216159" y="360779"/>
                    <a:pt x="219659" y="357409"/>
                    <a:pt x="219659" y="353251"/>
                  </a:cubicBezTo>
                  <a:lnTo>
                    <a:pt x="219659" y="315806"/>
                  </a:lnTo>
                  <a:lnTo>
                    <a:pt x="263687" y="314617"/>
                  </a:lnTo>
                  <a:lnTo>
                    <a:pt x="263687" y="314617"/>
                  </a:lnTo>
                  <a:cubicBezTo>
                    <a:pt x="277266" y="313593"/>
                    <a:pt x="287794" y="302768"/>
                    <a:pt x="287965" y="289654"/>
                  </a:cubicBezTo>
                  <a:lnTo>
                    <a:pt x="287965" y="244483"/>
                  </a:lnTo>
                  <a:lnTo>
                    <a:pt x="302572" y="244483"/>
                  </a:lnTo>
                  <a:cubicBezTo>
                    <a:pt x="307565" y="244552"/>
                    <a:pt x="312380" y="242698"/>
                    <a:pt x="315945" y="239331"/>
                  </a:cubicBezTo>
                  <a:cubicBezTo>
                    <a:pt x="321941" y="233776"/>
                    <a:pt x="323521" y="225126"/>
                    <a:pt x="319854" y="217935"/>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784" name="Google Shape;784;p54"/>
            <p:cNvSpPr/>
            <p:nvPr/>
          </p:nvSpPr>
          <p:spPr>
            <a:xfrm>
              <a:off x="2693260" y="2706560"/>
              <a:ext cx="129671" cy="142250"/>
            </a:xfrm>
            <a:custGeom>
              <a:rect b="b" l="l" r="r" t="t"/>
              <a:pathLst>
                <a:path extrusionOk="0" h="142250" w="129671">
                  <a:moveTo>
                    <a:pt x="118990" y="79644"/>
                  </a:moveTo>
                  <a:cubicBezTo>
                    <a:pt x="116764" y="76923"/>
                    <a:pt x="114358" y="74343"/>
                    <a:pt x="111789" y="71918"/>
                  </a:cubicBezTo>
                  <a:cubicBezTo>
                    <a:pt x="114464" y="69342"/>
                    <a:pt x="116727" y="66965"/>
                    <a:pt x="118990" y="64389"/>
                  </a:cubicBezTo>
                  <a:cubicBezTo>
                    <a:pt x="131952" y="48738"/>
                    <a:pt x="130512" y="39228"/>
                    <a:pt x="127014" y="33879"/>
                  </a:cubicBezTo>
                  <a:cubicBezTo>
                    <a:pt x="124447" y="30206"/>
                    <a:pt x="120434" y="27701"/>
                    <a:pt x="115904" y="26944"/>
                  </a:cubicBezTo>
                  <a:cubicBezTo>
                    <a:pt x="106889" y="25669"/>
                    <a:pt x="97685" y="26623"/>
                    <a:pt x="89158" y="29718"/>
                  </a:cubicBezTo>
                  <a:cubicBezTo>
                    <a:pt x="84426" y="12482"/>
                    <a:pt x="76608" y="0"/>
                    <a:pt x="65909" y="0"/>
                  </a:cubicBezTo>
                  <a:cubicBezTo>
                    <a:pt x="55211" y="0"/>
                    <a:pt x="45335" y="12680"/>
                    <a:pt x="40398" y="29916"/>
                  </a:cubicBezTo>
                  <a:cubicBezTo>
                    <a:pt x="31776" y="26918"/>
                    <a:pt x="22531" y="25966"/>
                    <a:pt x="13446" y="27142"/>
                  </a:cubicBezTo>
                  <a:cubicBezTo>
                    <a:pt x="8891" y="27969"/>
                    <a:pt x="4880" y="30544"/>
                    <a:pt x="2336" y="34275"/>
                  </a:cubicBezTo>
                  <a:cubicBezTo>
                    <a:pt x="-4248" y="44379"/>
                    <a:pt x="3776" y="58445"/>
                    <a:pt x="17766" y="72314"/>
                  </a:cubicBezTo>
                  <a:cubicBezTo>
                    <a:pt x="15266" y="74673"/>
                    <a:pt x="12929" y="77188"/>
                    <a:pt x="10771" y="79842"/>
                  </a:cubicBezTo>
                  <a:cubicBezTo>
                    <a:pt x="-2396" y="95494"/>
                    <a:pt x="-956" y="105202"/>
                    <a:pt x="2542" y="110353"/>
                  </a:cubicBezTo>
                  <a:cubicBezTo>
                    <a:pt x="5156" y="114071"/>
                    <a:pt x="9252" y="116581"/>
                    <a:pt x="13857" y="117287"/>
                  </a:cubicBezTo>
                  <a:cubicBezTo>
                    <a:pt x="15977" y="117502"/>
                    <a:pt x="18115" y="117502"/>
                    <a:pt x="20235" y="117287"/>
                  </a:cubicBezTo>
                  <a:cubicBezTo>
                    <a:pt x="27239" y="117089"/>
                    <a:pt x="34173" y="115887"/>
                    <a:pt x="40809" y="113721"/>
                  </a:cubicBezTo>
                  <a:cubicBezTo>
                    <a:pt x="45335" y="130561"/>
                    <a:pt x="53565" y="142250"/>
                    <a:pt x="65909" y="142250"/>
                  </a:cubicBezTo>
                  <a:cubicBezTo>
                    <a:pt x="78254" y="142250"/>
                    <a:pt x="84015" y="130561"/>
                    <a:pt x="88747" y="114711"/>
                  </a:cubicBezTo>
                  <a:cubicBezTo>
                    <a:pt x="95378" y="116895"/>
                    <a:pt x="102315" y="118097"/>
                    <a:pt x="109321" y="118278"/>
                  </a:cubicBezTo>
                  <a:cubicBezTo>
                    <a:pt x="111578" y="118491"/>
                    <a:pt x="113852" y="118491"/>
                    <a:pt x="116110" y="118278"/>
                  </a:cubicBezTo>
                  <a:cubicBezTo>
                    <a:pt x="120965" y="117249"/>
                    <a:pt x="125147" y="114301"/>
                    <a:pt x="127631" y="110155"/>
                  </a:cubicBezTo>
                  <a:cubicBezTo>
                    <a:pt x="130718" y="104805"/>
                    <a:pt x="131952" y="94899"/>
                    <a:pt x="118990" y="79644"/>
                  </a:cubicBezTo>
                  <a:close/>
                  <a:moveTo>
                    <a:pt x="108909" y="38435"/>
                  </a:moveTo>
                  <a:lnTo>
                    <a:pt x="113024" y="38435"/>
                  </a:lnTo>
                  <a:cubicBezTo>
                    <a:pt x="114276" y="38588"/>
                    <a:pt x="115437" y="39147"/>
                    <a:pt x="116316" y="40020"/>
                  </a:cubicBezTo>
                  <a:cubicBezTo>
                    <a:pt x="116316" y="41605"/>
                    <a:pt x="116316" y="46756"/>
                    <a:pt x="108909" y="56266"/>
                  </a:cubicBezTo>
                  <a:cubicBezTo>
                    <a:pt x="106952" y="58716"/>
                    <a:pt x="104821" y="61033"/>
                    <a:pt x="102531" y="63200"/>
                  </a:cubicBezTo>
                  <a:lnTo>
                    <a:pt x="93479" y="56464"/>
                  </a:lnTo>
                  <a:cubicBezTo>
                    <a:pt x="93246" y="51418"/>
                    <a:pt x="92697" y="46389"/>
                    <a:pt x="91833" y="41407"/>
                  </a:cubicBezTo>
                  <a:cubicBezTo>
                    <a:pt x="97345" y="39623"/>
                    <a:pt x="103097" y="38622"/>
                    <a:pt x="108909" y="38435"/>
                  </a:cubicBezTo>
                  <a:close/>
                  <a:moveTo>
                    <a:pt x="79283" y="97871"/>
                  </a:moveTo>
                  <a:lnTo>
                    <a:pt x="79283" y="97871"/>
                  </a:lnTo>
                  <a:lnTo>
                    <a:pt x="79283" y="97871"/>
                  </a:lnTo>
                  <a:close/>
                  <a:moveTo>
                    <a:pt x="73728" y="85786"/>
                  </a:moveTo>
                  <a:lnTo>
                    <a:pt x="65909" y="90739"/>
                  </a:lnTo>
                  <a:lnTo>
                    <a:pt x="57063" y="85588"/>
                  </a:lnTo>
                  <a:lnTo>
                    <a:pt x="49450" y="80833"/>
                  </a:lnTo>
                  <a:cubicBezTo>
                    <a:pt x="49450" y="77663"/>
                    <a:pt x="49450" y="74493"/>
                    <a:pt x="49450" y="71125"/>
                  </a:cubicBezTo>
                  <a:cubicBezTo>
                    <a:pt x="49450" y="67757"/>
                    <a:pt x="49450" y="65974"/>
                    <a:pt x="49450" y="63597"/>
                  </a:cubicBezTo>
                  <a:lnTo>
                    <a:pt x="56857" y="58644"/>
                  </a:lnTo>
                  <a:lnTo>
                    <a:pt x="65704" y="53691"/>
                  </a:lnTo>
                  <a:cubicBezTo>
                    <a:pt x="68790" y="55275"/>
                    <a:pt x="71876" y="56860"/>
                    <a:pt x="74756" y="58644"/>
                  </a:cubicBezTo>
                  <a:lnTo>
                    <a:pt x="82163" y="63398"/>
                  </a:lnTo>
                  <a:cubicBezTo>
                    <a:pt x="82163" y="65974"/>
                    <a:pt x="82163" y="68550"/>
                    <a:pt x="82163" y="71125"/>
                  </a:cubicBezTo>
                  <a:cubicBezTo>
                    <a:pt x="82163" y="73701"/>
                    <a:pt x="82163" y="77663"/>
                    <a:pt x="82163" y="80833"/>
                  </a:cubicBezTo>
                  <a:close/>
                  <a:moveTo>
                    <a:pt x="50067" y="96683"/>
                  </a:moveTo>
                  <a:lnTo>
                    <a:pt x="51302" y="96683"/>
                  </a:lnTo>
                  <a:lnTo>
                    <a:pt x="51302" y="96683"/>
                  </a:lnTo>
                  <a:close/>
                  <a:moveTo>
                    <a:pt x="50067" y="46756"/>
                  </a:moveTo>
                  <a:lnTo>
                    <a:pt x="50067" y="46756"/>
                  </a:lnTo>
                  <a:lnTo>
                    <a:pt x="48833" y="46756"/>
                  </a:lnTo>
                  <a:close/>
                  <a:moveTo>
                    <a:pt x="79900" y="48143"/>
                  </a:moveTo>
                  <a:lnTo>
                    <a:pt x="78254" y="48143"/>
                  </a:lnTo>
                  <a:lnTo>
                    <a:pt x="79694" y="48143"/>
                  </a:lnTo>
                  <a:close/>
                  <a:moveTo>
                    <a:pt x="65909" y="12482"/>
                  </a:moveTo>
                  <a:cubicBezTo>
                    <a:pt x="69201" y="12482"/>
                    <a:pt x="74551" y="19812"/>
                    <a:pt x="78048" y="34077"/>
                  </a:cubicBezTo>
                  <a:cubicBezTo>
                    <a:pt x="74139" y="35662"/>
                    <a:pt x="70024" y="37445"/>
                    <a:pt x="65704" y="39624"/>
                  </a:cubicBezTo>
                  <a:cubicBezTo>
                    <a:pt x="61589" y="37643"/>
                    <a:pt x="57474" y="35662"/>
                    <a:pt x="53565" y="34077"/>
                  </a:cubicBezTo>
                  <a:cubicBezTo>
                    <a:pt x="56240" y="19812"/>
                    <a:pt x="61383" y="12482"/>
                    <a:pt x="65909" y="12482"/>
                  </a:cubicBezTo>
                  <a:close/>
                  <a:moveTo>
                    <a:pt x="13240" y="40813"/>
                  </a:moveTo>
                  <a:cubicBezTo>
                    <a:pt x="14054" y="39927"/>
                    <a:pt x="15131" y="39304"/>
                    <a:pt x="16326" y="39030"/>
                  </a:cubicBezTo>
                  <a:lnTo>
                    <a:pt x="20647" y="39030"/>
                  </a:lnTo>
                  <a:cubicBezTo>
                    <a:pt x="26479" y="39344"/>
                    <a:pt x="32232" y="40479"/>
                    <a:pt x="37723" y="42398"/>
                  </a:cubicBezTo>
                  <a:cubicBezTo>
                    <a:pt x="37723" y="47153"/>
                    <a:pt x="36489" y="52304"/>
                    <a:pt x="36077" y="57455"/>
                  </a:cubicBezTo>
                  <a:lnTo>
                    <a:pt x="27230" y="64191"/>
                  </a:lnTo>
                  <a:cubicBezTo>
                    <a:pt x="15503" y="52502"/>
                    <a:pt x="11388" y="43586"/>
                    <a:pt x="13240" y="40813"/>
                  </a:cubicBezTo>
                  <a:close/>
                  <a:moveTo>
                    <a:pt x="16532" y="105400"/>
                  </a:moveTo>
                  <a:lnTo>
                    <a:pt x="16532" y="105400"/>
                  </a:lnTo>
                  <a:cubicBezTo>
                    <a:pt x="15324" y="105291"/>
                    <a:pt x="14212" y="104720"/>
                    <a:pt x="13446" y="103815"/>
                  </a:cubicBezTo>
                  <a:cubicBezTo>
                    <a:pt x="13446" y="102428"/>
                    <a:pt x="13446" y="97079"/>
                    <a:pt x="20647" y="87569"/>
                  </a:cubicBezTo>
                  <a:cubicBezTo>
                    <a:pt x="22617" y="85069"/>
                    <a:pt x="24821" y="82748"/>
                    <a:pt x="27230" y="80635"/>
                  </a:cubicBezTo>
                  <a:cubicBezTo>
                    <a:pt x="30111" y="82814"/>
                    <a:pt x="32991" y="85192"/>
                    <a:pt x="36283" y="87371"/>
                  </a:cubicBezTo>
                  <a:cubicBezTo>
                    <a:pt x="39575" y="89550"/>
                    <a:pt x="37312" y="97475"/>
                    <a:pt x="38135" y="102428"/>
                  </a:cubicBezTo>
                  <a:cubicBezTo>
                    <a:pt x="31278" y="105047"/>
                    <a:pt x="23875" y="106066"/>
                    <a:pt x="16532" y="105400"/>
                  </a:cubicBezTo>
                  <a:close/>
                  <a:moveTo>
                    <a:pt x="65909" y="129967"/>
                  </a:moveTo>
                  <a:cubicBezTo>
                    <a:pt x="62618" y="129967"/>
                    <a:pt x="57680" y="123033"/>
                    <a:pt x="53977" y="110155"/>
                  </a:cubicBezTo>
                  <a:cubicBezTo>
                    <a:pt x="57886" y="108570"/>
                    <a:pt x="61795" y="106589"/>
                    <a:pt x="65909" y="104607"/>
                  </a:cubicBezTo>
                  <a:lnTo>
                    <a:pt x="77637" y="109957"/>
                  </a:lnTo>
                  <a:cubicBezTo>
                    <a:pt x="73110" y="123033"/>
                    <a:pt x="67967" y="129967"/>
                    <a:pt x="65909" y="129967"/>
                  </a:cubicBezTo>
                  <a:close/>
                  <a:moveTo>
                    <a:pt x="116522" y="103419"/>
                  </a:moveTo>
                  <a:cubicBezTo>
                    <a:pt x="115664" y="104352"/>
                    <a:pt x="114504" y="104980"/>
                    <a:pt x="113230" y="105202"/>
                  </a:cubicBezTo>
                  <a:lnTo>
                    <a:pt x="113230" y="105202"/>
                  </a:lnTo>
                  <a:lnTo>
                    <a:pt x="108909" y="105202"/>
                  </a:lnTo>
                  <a:cubicBezTo>
                    <a:pt x="102945" y="104873"/>
                    <a:pt x="97058" y="103740"/>
                    <a:pt x="91421" y="101834"/>
                  </a:cubicBezTo>
                  <a:cubicBezTo>
                    <a:pt x="91421" y="97079"/>
                    <a:pt x="93067" y="91928"/>
                    <a:pt x="93479" y="86975"/>
                  </a:cubicBezTo>
                  <a:lnTo>
                    <a:pt x="102531" y="80040"/>
                  </a:lnTo>
                  <a:cubicBezTo>
                    <a:pt x="105000" y="82418"/>
                    <a:pt x="107057" y="84597"/>
                    <a:pt x="109115" y="86975"/>
                  </a:cubicBezTo>
                  <a:cubicBezTo>
                    <a:pt x="116933" y="96881"/>
                    <a:pt x="117344" y="102032"/>
                    <a:pt x="116522" y="103419"/>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grpSp>
      <p:cxnSp>
        <p:nvCxnSpPr>
          <p:cNvPr id="785" name="Google Shape;785;p54"/>
          <p:cNvCxnSpPr>
            <a:stCxn id="780" idx="3"/>
            <a:endCxn id="777" idx="1"/>
          </p:cNvCxnSpPr>
          <p:nvPr/>
        </p:nvCxnSpPr>
        <p:spPr>
          <a:xfrm>
            <a:off x="4619575" y="2945125"/>
            <a:ext cx="388500" cy="0"/>
          </a:xfrm>
          <a:prstGeom prst="straightConnector1">
            <a:avLst/>
          </a:prstGeom>
          <a:noFill/>
          <a:ln cap="flat" cmpd="sng" w="9525">
            <a:solidFill>
              <a:schemeClr val="dk2"/>
            </a:solidFill>
            <a:prstDash val="solid"/>
            <a:round/>
            <a:headEnd len="med" w="med" type="none"/>
            <a:tailEnd len="med" w="med" type="stealth"/>
          </a:ln>
        </p:spPr>
      </p:cxnSp>
      <p:sp>
        <p:nvSpPr>
          <p:cNvPr id="786" name="Google Shape;786;p54"/>
          <p:cNvSpPr/>
          <p:nvPr/>
        </p:nvSpPr>
        <p:spPr>
          <a:xfrm>
            <a:off x="6186963" y="1567225"/>
            <a:ext cx="1002600" cy="2755800"/>
          </a:xfrm>
          <a:prstGeom prst="roundRect">
            <a:avLst>
              <a:gd fmla="val 493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Prediction</a:t>
            </a:r>
            <a:endParaRPr sz="1200"/>
          </a:p>
          <a:p>
            <a:pPr indent="0" lvl="0" marL="0" rtl="0" algn="ctr">
              <a:spcBef>
                <a:spcPts val="1000"/>
              </a:spcBef>
              <a:spcAft>
                <a:spcPts val="0"/>
              </a:spcAft>
              <a:buNone/>
            </a:pPr>
            <a:r>
              <a:t/>
            </a:r>
            <a:endParaRPr sz="1100"/>
          </a:p>
          <a:p>
            <a:pPr indent="0" lvl="0" marL="0" rtl="0" algn="ctr">
              <a:spcBef>
                <a:spcPts val="1000"/>
              </a:spcBef>
              <a:spcAft>
                <a:spcPts val="0"/>
              </a:spcAft>
              <a:buNone/>
            </a:pPr>
            <a:r>
              <a:rPr lang="en" sz="1100"/>
              <a:t>Predict future ROI value</a:t>
            </a:r>
            <a:endParaRPr sz="1100"/>
          </a:p>
          <a:p>
            <a:pPr indent="0" lvl="0" marL="0" rtl="0" algn="ctr">
              <a:spcBef>
                <a:spcPts val="1000"/>
              </a:spcBef>
              <a:spcAft>
                <a:spcPts val="1000"/>
              </a:spcAft>
              <a:buNone/>
            </a:pPr>
            <a:r>
              <a:rPr lang="en" sz="1100"/>
              <a:t>($0 to $1M)</a:t>
            </a:r>
            <a:endParaRPr sz="1100"/>
          </a:p>
        </p:txBody>
      </p:sp>
      <p:sp>
        <p:nvSpPr>
          <p:cNvPr id="787" name="Google Shape;787;p54"/>
          <p:cNvSpPr/>
          <p:nvPr/>
        </p:nvSpPr>
        <p:spPr>
          <a:xfrm>
            <a:off x="7525550" y="1567225"/>
            <a:ext cx="1190700" cy="2755800"/>
          </a:xfrm>
          <a:prstGeom prst="roundRect">
            <a:avLst>
              <a:gd fmla="val 493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t>Business Action</a:t>
            </a:r>
            <a:endParaRPr b="1" sz="100"/>
          </a:p>
          <a:p>
            <a:pPr indent="0" lvl="0" marL="0" rtl="0" algn="ctr">
              <a:spcBef>
                <a:spcPts val="1000"/>
              </a:spcBef>
              <a:spcAft>
                <a:spcPts val="1000"/>
              </a:spcAft>
              <a:buNone/>
            </a:pPr>
            <a:r>
              <a:t/>
            </a:r>
            <a:endParaRPr sz="1100"/>
          </a:p>
        </p:txBody>
      </p:sp>
      <p:cxnSp>
        <p:nvCxnSpPr>
          <p:cNvPr id="788" name="Google Shape;788;p54"/>
          <p:cNvCxnSpPr>
            <a:stCxn id="777" idx="3"/>
            <a:endCxn id="786" idx="1"/>
          </p:cNvCxnSpPr>
          <p:nvPr/>
        </p:nvCxnSpPr>
        <p:spPr>
          <a:xfrm>
            <a:off x="6010600" y="2945125"/>
            <a:ext cx="176400" cy="0"/>
          </a:xfrm>
          <a:prstGeom prst="straightConnector1">
            <a:avLst/>
          </a:prstGeom>
          <a:noFill/>
          <a:ln cap="flat" cmpd="sng" w="9525">
            <a:solidFill>
              <a:schemeClr val="dk2"/>
            </a:solidFill>
            <a:prstDash val="solid"/>
            <a:round/>
            <a:headEnd len="med" w="med" type="none"/>
            <a:tailEnd len="med" w="med" type="stealth"/>
          </a:ln>
        </p:spPr>
      </p:cxnSp>
      <p:cxnSp>
        <p:nvCxnSpPr>
          <p:cNvPr id="789" name="Google Shape;789;p54"/>
          <p:cNvCxnSpPr>
            <a:stCxn id="786" idx="3"/>
            <a:endCxn id="787" idx="1"/>
          </p:cNvCxnSpPr>
          <p:nvPr/>
        </p:nvCxnSpPr>
        <p:spPr>
          <a:xfrm>
            <a:off x="7189563" y="2945125"/>
            <a:ext cx="336000" cy="0"/>
          </a:xfrm>
          <a:prstGeom prst="straightConnector1">
            <a:avLst/>
          </a:prstGeom>
          <a:noFill/>
          <a:ln cap="flat" cmpd="sng" w="9525">
            <a:solidFill>
              <a:schemeClr val="dk2"/>
            </a:solidFill>
            <a:prstDash val="solid"/>
            <a:round/>
            <a:headEnd len="med" w="med" type="none"/>
            <a:tailEnd len="med" w="med" type="stealth"/>
          </a:ln>
        </p:spPr>
      </p:cxnSp>
      <p:sp>
        <p:nvSpPr>
          <p:cNvPr id="790" name="Google Shape;790;p54"/>
          <p:cNvSpPr/>
          <p:nvPr/>
        </p:nvSpPr>
        <p:spPr>
          <a:xfrm>
            <a:off x="7873070" y="2697504"/>
            <a:ext cx="495647" cy="495252"/>
          </a:xfrm>
          <a:custGeom>
            <a:rect b="b" l="l" r="r" t="t"/>
            <a:pathLst>
              <a:path extrusionOk="0" h="496493" w="496889">
                <a:moveTo>
                  <a:pt x="477199" y="428963"/>
                </a:moveTo>
                <a:lnTo>
                  <a:pt x="67936" y="428963"/>
                </a:lnTo>
                <a:lnTo>
                  <a:pt x="67936" y="19699"/>
                </a:lnTo>
                <a:cubicBezTo>
                  <a:pt x="67730" y="8875"/>
                  <a:pt x="58658" y="215"/>
                  <a:pt x="47833" y="524"/>
                </a:cubicBezTo>
                <a:cubicBezTo>
                  <a:pt x="37318" y="731"/>
                  <a:pt x="28865" y="9184"/>
                  <a:pt x="28659" y="19699"/>
                </a:cubicBezTo>
                <a:lnTo>
                  <a:pt x="28659" y="428963"/>
                </a:lnTo>
                <a:lnTo>
                  <a:pt x="19690" y="428963"/>
                </a:lnTo>
                <a:cubicBezTo>
                  <a:pt x="8866" y="428963"/>
                  <a:pt x="0" y="437725"/>
                  <a:pt x="0" y="448653"/>
                </a:cubicBezTo>
                <a:cubicBezTo>
                  <a:pt x="0" y="459580"/>
                  <a:pt x="8763" y="468343"/>
                  <a:pt x="19690" y="468343"/>
                </a:cubicBezTo>
                <a:cubicBezTo>
                  <a:pt x="19690" y="468343"/>
                  <a:pt x="19690" y="468343"/>
                  <a:pt x="19690" y="468343"/>
                </a:cubicBezTo>
                <a:lnTo>
                  <a:pt x="28659" y="468343"/>
                </a:lnTo>
                <a:lnTo>
                  <a:pt x="28659" y="477311"/>
                </a:lnTo>
                <a:cubicBezTo>
                  <a:pt x="28865" y="488136"/>
                  <a:pt x="37937" y="496795"/>
                  <a:pt x="48761" y="496486"/>
                </a:cubicBezTo>
                <a:cubicBezTo>
                  <a:pt x="59276" y="496280"/>
                  <a:pt x="67730" y="487826"/>
                  <a:pt x="67936" y="477311"/>
                </a:cubicBezTo>
                <a:lnTo>
                  <a:pt x="67936" y="468343"/>
                </a:lnTo>
                <a:lnTo>
                  <a:pt x="477199" y="468343"/>
                </a:lnTo>
                <a:cubicBezTo>
                  <a:pt x="488024" y="468343"/>
                  <a:pt x="496889" y="459580"/>
                  <a:pt x="496889" y="448653"/>
                </a:cubicBezTo>
                <a:cubicBezTo>
                  <a:pt x="496786" y="437725"/>
                  <a:pt x="488024" y="428963"/>
                  <a:pt x="477199" y="428963"/>
                </a:cubicBezTo>
                <a:cubicBezTo>
                  <a:pt x="477199" y="428963"/>
                  <a:pt x="477199" y="428963"/>
                  <a:pt x="477199" y="428963"/>
                </a:cubicBezTo>
                <a:close/>
                <a:moveTo>
                  <a:pt x="210302" y="217527"/>
                </a:moveTo>
                <a:lnTo>
                  <a:pt x="248445" y="217527"/>
                </a:lnTo>
                <a:cubicBezTo>
                  <a:pt x="253702" y="217527"/>
                  <a:pt x="257929" y="221753"/>
                  <a:pt x="257929" y="227011"/>
                </a:cubicBezTo>
                <a:lnTo>
                  <a:pt x="257929" y="387315"/>
                </a:lnTo>
                <a:cubicBezTo>
                  <a:pt x="257929" y="392572"/>
                  <a:pt x="253702" y="396799"/>
                  <a:pt x="248445" y="396799"/>
                </a:cubicBezTo>
                <a:lnTo>
                  <a:pt x="210302" y="396799"/>
                </a:lnTo>
                <a:cubicBezTo>
                  <a:pt x="205044" y="396799"/>
                  <a:pt x="200818" y="392572"/>
                  <a:pt x="200818" y="387315"/>
                </a:cubicBezTo>
                <a:lnTo>
                  <a:pt x="200818" y="227114"/>
                </a:lnTo>
                <a:cubicBezTo>
                  <a:pt x="200818" y="221857"/>
                  <a:pt x="205044" y="217527"/>
                  <a:pt x="210302" y="217527"/>
                </a:cubicBezTo>
                <a:close/>
                <a:moveTo>
                  <a:pt x="117315" y="274741"/>
                </a:moveTo>
                <a:lnTo>
                  <a:pt x="155458" y="274741"/>
                </a:lnTo>
                <a:cubicBezTo>
                  <a:pt x="160716" y="274741"/>
                  <a:pt x="164943" y="278968"/>
                  <a:pt x="164943" y="284225"/>
                </a:cubicBezTo>
                <a:lnTo>
                  <a:pt x="164943" y="387418"/>
                </a:lnTo>
                <a:cubicBezTo>
                  <a:pt x="164943" y="392675"/>
                  <a:pt x="160716" y="396902"/>
                  <a:pt x="155458" y="396902"/>
                </a:cubicBezTo>
                <a:lnTo>
                  <a:pt x="117315" y="396902"/>
                </a:lnTo>
                <a:cubicBezTo>
                  <a:pt x="112058" y="396902"/>
                  <a:pt x="107831" y="392675"/>
                  <a:pt x="107831" y="387418"/>
                </a:cubicBezTo>
                <a:lnTo>
                  <a:pt x="107831" y="284225"/>
                </a:lnTo>
                <a:cubicBezTo>
                  <a:pt x="107831" y="278968"/>
                  <a:pt x="112058" y="274741"/>
                  <a:pt x="117315" y="274741"/>
                </a:cubicBezTo>
                <a:close/>
                <a:moveTo>
                  <a:pt x="303185" y="274741"/>
                </a:moveTo>
                <a:lnTo>
                  <a:pt x="341328" y="274741"/>
                </a:lnTo>
                <a:cubicBezTo>
                  <a:pt x="346585" y="274741"/>
                  <a:pt x="350812" y="278968"/>
                  <a:pt x="350812" y="284225"/>
                </a:cubicBezTo>
                <a:lnTo>
                  <a:pt x="350812" y="387418"/>
                </a:lnTo>
                <a:cubicBezTo>
                  <a:pt x="350812" y="392675"/>
                  <a:pt x="346585" y="396902"/>
                  <a:pt x="341328" y="396902"/>
                </a:cubicBezTo>
                <a:lnTo>
                  <a:pt x="303185" y="396902"/>
                </a:lnTo>
                <a:cubicBezTo>
                  <a:pt x="297927" y="396902"/>
                  <a:pt x="293701" y="392675"/>
                  <a:pt x="293701" y="387418"/>
                </a:cubicBezTo>
                <a:lnTo>
                  <a:pt x="293701" y="284225"/>
                </a:lnTo>
                <a:cubicBezTo>
                  <a:pt x="293701" y="278968"/>
                  <a:pt x="297927" y="274741"/>
                  <a:pt x="303185" y="274741"/>
                </a:cubicBezTo>
                <a:close/>
                <a:moveTo>
                  <a:pt x="396171" y="198455"/>
                </a:moveTo>
                <a:lnTo>
                  <a:pt x="434314" y="198455"/>
                </a:lnTo>
                <a:cubicBezTo>
                  <a:pt x="439572" y="198455"/>
                  <a:pt x="443798" y="202682"/>
                  <a:pt x="443798" y="207940"/>
                </a:cubicBezTo>
                <a:lnTo>
                  <a:pt x="443798" y="387315"/>
                </a:lnTo>
                <a:cubicBezTo>
                  <a:pt x="443798" y="392572"/>
                  <a:pt x="439572" y="396799"/>
                  <a:pt x="434314" y="396799"/>
                </a:cubicBezTo>
                <a:lnTo>
                  <a:pt x="396171" y="396799"/>
                </a:lnTo>
                <a:cubicBezTo>
                  <a:pt x="390914" y="396799"/>
                  <a:pt x="386687" y="392572"/>
                  <a:pt x="386687" y="387315"/>
                </a:cubicBezTo>
                <a:lnTo>
                  <a:pt x="386687" y="207940"/>
                </a:lnTo>
                <a:cubicBezTo>
                  <a:pt x="386584" y="202785"/>
                  <a:pt x="390914" y="198455"/>
                  <a:pt x="396171" y="198455"/>
                </a:cubicBezTo>
                <a:close/>
                <a:moveTo>
                  <a:pt x="129068" y="221444"/>
                </a:moveTo>
                <a:cubicBezTo>
                  <a:pt x="131954" y="221444"/>
                  <a:pt x="134737" y="220413"/>
                  <a:pt x="136902" y="218661"/>
                </a:cubicBezTo>
                <a:lnTo>
                  <a:pt x="234940" y="139488"/>
                </a:lnTo>
                <a:lnTo>
                  <a:pt x="309989" y="214640"/>
                </a:lnTo>
                <a:cubicBezTo>
                  <a:pt x="314834" y="219486"/>
                  <a:pt x="322669" y="219589"/>
                  <a:pt x="327617" y="214847"/>
                </a:cubicBezTo>
                <a:lnTo>
                  <a:pt x="422459" y="123716"/>
                </a:lnTo>
                <a:cubicBezTo>
                  <a:pt x="427510" y="118974"/>
                  <a:pt x="427717" y="110933"/>
                  <a:pt x="422871" y="105984"/>
                </a:cubicBezTo>
                <a:cubicBezTo>
                  <a:pt x="418129" y="100933"/>
                  <a:pt x="410088" y="100727"/>
                  <a:pt x="405140" y="105572"/>
                </a:cubicBezTo>
                <a:cubicBezTo>
                  <a:pt x="405140" y="105572"/>
                  <a:pt x="405037" y="105675"/>
                  <a:pt x="405037" y="105675"/>
                </a:cubicBezTo>
                <a:lnTo>
                  <a:pt x="319164" y="188250"/>
                </a:lnTo>
                <a:lnTo>
                  <a:pt x="244837" y="113819"/>
                </a:lnTo>
                <a:cubicBezTo>
                  <a:pt x="240301" y="109283"/>
                  <a:pt x="233084" y="108871"/>
                  <a:pt x="228033" y="112891"/>
                </a:cubicBezTo>
                <a:lnTo>
                  <a:pt x="121130" y="199074"/>
                </a:lnTo>
                <a:cubicBezTo>
                  <a:pt x="115769" y="203404"/>
                  <a:pt x="114841" y="211341"/>
                  <a:pt x="119171" y="216702"/>
                </a:cubicBezTo>
                <a:cubicBezTo>
                  <a:pt x="121645" y="219692"/>
                  <a:pt x="125253" y="221444"/>
                  <a:pt x="129068" y="221444"/>
                </a:cubicBezTo>
                <a:lnTo>
                  <a:pt x="129068" y="221444"/>
                </a:lnTo>
                <a:close/>
                <a:moveTo>
                  <a:pt x="317205" y="100418"/>
                </a:moveTo>
                <a:cubicBezTo>
                  <a:pt x="312257" y="100418"/>
                  <a:pt x="300917" y="99181"/>
                  <a:pt x="300917" y="88150"/>
                </a:cubicBezTo>
                <a:cubicBezTo>
                  <a:pt x="300711" y="83820"/>
                  <a:pt x="297103" y="80418"/>
                  <a:pt x="292773" y="80625"/>
                </a:cubicBezTo>
                <a:cubicBezTo>
                  <a:pt x="288649" y="80728"/>
                  <a:pt x="285351" y="84130"/>
                  <a:pt x="285247" y="88150"/>
                </a:cubicBezTo>
                <a:cubicBezTo>
                  <a:pt x="285247" y="102479"/>
                  <a:pt x="294732" y="112685"/>
                  <a:pt x="309473" y="115469"/>
                </a:cubicBezTo>
                <a:lnTo>
                  <a:pt x="309473" y="120417"/>
                </a:lnTo>
                <a:cubicBezTo>
                  <a:pt x="309267" y="124747"/>
                  <a:pt x="312669" y="128355"/>
                  <a:pt x="316999" y="128561"/>
                </a:cubicBezTo>
                <a:cubicBezTo>
                  <a:pt x="321329" y="128767"/>
                  <a:pt x="324937" y="125365"/>
                  <a:pt x="325143" y="121035"/>
                </a:cubicBezTo>
                <a:cubicBezTo>
                  <a:pt x="325143" y="120829"/>
                  <a:pt x="325143" y="120623"/>
                  <a:pt x="325143" y="120417"/>
                </a:cubicBezTo>
                <a:lnTo>
                  <a:pt x="325143" y="115469"/>
                </a:lnTo>
                <a:cubicBezTo>
                  <a:pt x="339885" y="112788"/>
                  <a:pt x="349369" y="102583"/>
                  <a:pt x="349369" y="88150"/>
                </a:cubicBezTo>
                <a:cubicBezTo>
                  <a:pt x="349369" y="71037"/>
                  <a:pt x="338441" y="65677"/>
                  <a:pt x="324627" y="58873"/>
                </a:cubicBezTo>
                <a:lnTo>
                  <a:pt x="316999" y="55058"/>
                </a:lnTo>
                <a:cubicBezTo>
                  <a:pt x="303082" y="48152"/>
                  <a:pt x="301020" y="46708"/>
                  <a:pt x="301020" y="39801"/>
                </a:cubicBezTo>
                <a:cubicBezTo>
                  <a:pt x="301020" y="28255"/>
                  <a:pt x="313494" y="27328"/>
                  <a:pt x="317308" y="27328"/>
                </a:cubicBezTo>
                <a:cubicBezTo>
                  <a:pt x="322153" y="27328"/>
                  <a:pt x="333287" y="28565"/>
                  <a:pt x="333287" y="39801"/>
                </a:cubicBezTo>
                <a:cubicBezTo>
                  <a:pt x="333493" y="44131"/>
                  <a:pt x="337101" y="47533"/>
                  <a:pt x="341431" y="47327"/>
                </a:cubicBezTo>
                <a:cubicBezTo>
                  <a:pt x="345555" y="47224"/>
                  <a:pt x="348853" y="43822"/>
                  <a:pt x="348957" y="39801"/>
                </a:cubicBezTo>
                <a:cubicBezTo>
                  <a:pt x="348957" y="25369"/>
                  <a:pt x="339678" y="15163"/>
                  <a:pt x="325143" y="12380"/>
                </a:cubicBezTo>
                <a:lnTo>
                  <a:pt x="325143" y="7534"/>
                </a:lnTo>
                <a:cubicBezTo>
                  <a:pt x="324937" y="3205"/>
                  <a:pt x="321329" y="-197"/>
                  <a:pt x="316999" y="9"/>
                </a:cubicBezTo>
                <a:cubicBezTo>
                  <a:pt x="312875" y="112"/>
                  <a:pt x="309576" y="3514"/>
                  <a:pt x="309473" y="7534"/>
                </a:cubicBezTo>
                <a:lnTo>
                  <a:pt x="309473" y="12380"/>
                </a:lnTo>
                <a:cubicBezTo>
                  <a:pt x="294938" y="15163"/>
                  <a:pt x="285247" y="25575"/>
                  <a:pt x="285247" y="39801"/>
                </a:cubicBezTo>
                <a:cubicBezTo>
                  <a:pt x="285247" y="56914"/>
                  <a:pt x="296175" y="62275"/>
                  <a:pt x="309989" y="69079"/>
                </a:cubicBezTo>
                <a:lnTo>
                  <a:pt x="317721" y="72893"/>
                </a:lnTo>
                <a:cubicBezTo>
                  <a:pt x="331638" y="79697"/>
                  <a:pt x="333699" y="81140"/>
                  <a:pt x="333699" y="88047"/>
                </a:cubicBezTo>
                <a:cubicBezTo>
                  <a:pt x="333493" y="99181"/>
                  <a:pt x="322050" y="100418"/>
                  <a:pt x="317205" y="100418"/>
                </a:cubicBezTo>
                <a:close/>
              </a:path>
            </a:pathLst>
          </a:custGeom>
          <a:solidFill>
            <a:srgbClr val="2AB4E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1" name="Google Shape;791;p54"/>
          <p:cNvSpPr/>
          <p:nvPr/>
        </p:nvSpPr>
        <p:spPr>
          <a:xfrm>
            <a:off x="1752213" y="2750875"/>
            <a:ext cx="388500" cy="38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4"/>
          <p:cNvSpPr txBox="1"/>
          <p:nvPr/>
        </p:nvSpPr>
        <p:spPr>
          <a:xfrm>
            <a:off x="1485350" y="2195375"/>
            <a:ext cx="970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Data Wrangling</a:t>
            </a:r>
            <a:endParaRPr b="1" sz="1200"/>
          </a:p>
        </p:txBody>
      </p:sp>
      <p:pic>
        <p:nvPicPr>
          <p:cNvPr id="793" name="Google Shape;793;p54"/>
          <p:cNvPicPr preferRelativeResize="0"/>
          <p:nvPr/>
        </p:nvPicPr>
        <p:blipFill>
          <a:blip r:embed="rId3">
            <a:alphaModFix/>
          </a:blip>
          <a:stretch>
            <a:fillRect/>
          </a:stretch>
        </p:blipFill>
        <p:spPr>
          <a:xfrm>
            <a:off x="1778474" y="2777125"/>
            <a:ext cx="336000" cy="336000"/>
          </a:xfrm>
          <a:prstGeom prst="rect">
            <a:avLst/>
          </a:prstGeom>
          <a:noFill/>
          <a:ln>
            <a:noFill/>
          </a:ln>
        </p:spPr>
      </p:pic>
      <p:sp>
        <p:nvSpPr>
          <p:cNvPr id="794" name="Google Shape;794;p54"/>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Predict future ROI (Return On Investment)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55"/>
          <p:cNvSpPr txBox="1"/>
          <p:nvPr>
            <p:ph type="title"/>
          </p:nvPr>
        </p:nvSpPr>
        <p:spPr>
          <a:xfrm>
            <a:off x="335250" y="208039"/>
            <a:ext cx="8473500" cy="6003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Hands-on Lab Flow</a:t>
            </a:r>
            <a:endParaRPr/>
          </a:p>
        </p:txBody>
      </p:sp>
      <p:sp>
        <p:nvSpPr>
          <p:cNvPr id="800" name="Google Shape;800;p55"/>
          <p:cNvSpPr txBox="1"/>
          <p:nvPr/>
        </p:nvSpPr>
        <p:spPr>
          <a:xfrm>
            <a:off x="365760" y="655285"/>
            <a:ext cx="8344800" cy="365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750"/>
              </a:spcBef>
              <a:spcAft>
                <a:spcPts val="0"/>
              </a:spcAft>
              <a:buNone/>
            </a:pPr>
            <a:r>
              <a:rPr lang="en">
                <a:solidFill>
                  <a:srgbClr val="5B5B5B"/>
                </a:solidFill>
              </a:rPr>
              <a:t>Effortless, scalable and secure processing without data movement across compute environments</a:t>
            </a:r>
            <a:endParaRPr>
              <a:solidFill>
                <a:srgbClr val="5B5B5B"/>
              </a:solidFill>
            </a:endParaRPr>
          </a:p>
        </p:txBody>
      </p:sp>
      <p:sp>
        <p:nvSpPr>
          <p:cNvPr id="801" name="Google Shape;801;p55"/>
          <p:cNvSpPr/>
          <p:nvPr/>
        </p:nvSpPr>
        <p:spPr>
          <a:xfrm>
            <a:off x="6694960" y="1928075"/>
            <a:ext cx="51900" cy="51900"/>
          </a:xfrm>
          <a:prstGeom prst="ellipse">
            <a:avLst/>
          </a:prstGeom>
          <a:solidFill>
            <a:srgbClr val="FFFFFF"/>
          </a:solidFill>
          <a:ln cap="flat" cmpd="sng" w="9525">
            <a:solidFill>
              <a:srgbClr val="1057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 name="Google Shape;802;p55"/>
          <p:cNvGrpSpPr/>
          <p:nvPr/>
        </p:nvGrpSpPr>
        <p:grpSpPr>
          <a:xfrm>
            <a:off x="473511" y="2206053"/>
            <a:ext cx="488519" cy="299994"/>
            <a:chOff x="1009676" y="3375630"/>
            <a:chExt cx="571301" cy="350788"/>
          </a:xfrm>
        </p:grpSpPr>
        <p:sp>
          <p:nvSpPr>
            <p:cNvPr id="803" name="Google Shape;803;p55"/>
            <p:cNvSpPr/>
            <p:nvPr/>
          </p:nvSpPr>
          <p:spPr>
            <a:xfrm>
              <a:off x="1009676" y="3597785"/>
              <a:ext cx="571301" cy="45761"/>
            </a:xfrm>
            <a:custGeom>
              <a:rect b="b" l="l" r="r" t="t"/>
              <a:pathLst>
                <a:path extrusionOk="0" h="45761" w="571301">
                  <a:moveTo>
                    <a:pt x="561480" y="45676"/>
                  </a:moveTo>
                  <a:cubicBezTo>
                    <a:pt x="536784" y="45713"/>
                    <a:pt x="512725" y="38216"/>
                    <a:pt x="492831" y="24279"/>
                  </a:cubicBezTo>
                  <a:cubicBezTo>
                    <a:pt x="451970" y="52818"/>
                    <a:pt x="396395" y="52818"/>
                    <a:pt x="355534" y="24279"/>
                  </a:cubicBezTo>
                  <a:cubicBezTo>
                    <a:pt x="314730" y="52789"/>
                    <a:pt x="259219" y="52789"/>
                    <a:pt x="218415" y="24279"/>
                  </a:cubicBezTo>
                  <a:cubicBezTo>
                    <a:pt x="177554" y="52818"/>
                    <a:pt x="121978" y="52818"/>
                    <a:pt x="81117" y="24279"/>
                  </a:cubicBezTo>
                  <a:cubicBezTo>
                    <a:pt x="61290" y="38212"/>
                    <a:pt x="37288" y="45713"/>
                    <a:pt x="12647" y="45676"/>
                  </a:cubicBezTo>
                  <a:cubicBezTo>
                    <a:pt x="6492" y="46418"/>
                    <a:pt x="870" y="42269"/>
                    <a:pt x="90" y="36407"/>
                  </a:cubicBezTo>
                  <a:cubicBezTo>
                    <a:pt x="-690" y="30545"/>
                    <a:pt x="3667" y="25191"/>
                    <a:pt x="9822" y="24449"/>
                  </a:cubicBezTo>
                  <a:cubicBezTo>
                    <a:pt x="10760" y="24335"/>
                    <a:pt x="11709" y="24335"/>
                    <a:pt x="12647" y="24449"/>
                  </a:cubicBezTo>
                  <a:cubicBezTo>
                    <a:pt x="35144" y="24425"/>
                    <a:pt x="56870" y="16644"/>
                    <a:pt x="73807" y="2542"/>
                  </a:cubicBezTo>
                  <a:cubicBezTo>
                    <a:pt x="78098" y="-847"/>
                    <a:pt x="84315" y="-847"/>
                    <a:pt x="88606" y="2542"/>
                  </a:cubicBezTo>
                  <a:cubicBezTo>
                    <a:pt x="123685" y="31739"/>
                    <a:pt x="176025" y="31739"/>
                    <a:pt x="211104" y="2542"/>
                  </a:cubicBezTo>
                  <a:cubicBezTo>
                    <a:pt x="215337" y="-822"/>
                    <a:pt x="221492" y="-822"/>
                    <a:pt x="225725" y="2542"/>
                  </a:cubicBezTo>
                  <a:cubicBezTo>
                    <a:pt x="260804" y="31739"/>
                    <a:pt x="313144" y="31739"/>
                    <a:pt x="348223" y="2542"/>
                  </a:cubicBezTo>
                  <a:cubicBezTo>
                    <a:pt x="352515" y="-847"/>
                    <a:pt x="358731" y="-847"/>
                    <a:pt x="363023" y="2542"/>
                  </a:cubicBezTo>
                  <a:cubicBezTo>
                    <a:pt x="398101" y="31739"/>
                    <a:pt x="450442" y="31739"/>
                    <a:pt x="485520" y="2542"/>
                  </a:cubicBezTo>
                  <a:cubicBezTo>
                    <a:pt x="489753" y="-822"/>
                    <a:pt x="495908" y="-822"/>
                    <a:pt x="500142" y="2542"/>
                  </a:cubicBezTo>
                  <a:cubicBezTo>
                    <a:pt x="517125" y="16681"/>
                    <a:pt x="538922" y="24467"/>
                    <a:pt x="561480" y="24449"/>
                  </a:cubicBezTo>
                  <a:cubicBezTo>
                    <a:pt x="567635" y="25191"/>
                    <a:pt x="571991" y="30545"/>
                    <a:pt x="571212" y="36407"/>
                  </a:cubicBezTo>
                  <a:cubicBezTo>
                    <a:pt x="570566" y="41249"/>
                    <a:pt x="566563" y="45063"/>
                    <a:pt x="561480" y="45676"/>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804" name="Google Shape;804;p55"/>
            <p:cNvSpPr/>
            <p:nvPr/>
          </p:nvSpPr>
          <p:spPr>
            <a:xfrm>
              <a:off x="1009676" y="3680510"/>
              <a:ext cx="571301" cy="45908"/>
            </a:xfrm>
            <a:custGeom>
              <a:rect b="b" l="l" r="r" t="t"/>
              <a:pathLst>
                <a:path extrusionOk="0" h="45908" w="571301">
                  <a:moveTo>
                    <a:pt x="561480" y="45822"/>
                  </a:moveTo>
                  <a:cubicBezTo>
                    <a:pt x="536766" y="45798"/>
                    <a:pt x="512709" y="38242"/>
                    <a:pt x="492831" y="24255"/>
                  </a:cubicBezTo>
                  <a:cubicBezTo>
                    <a:pt x="452046" y="53014"/>
                    <a:pt x="396318" y="53014"/>
                    <a:pt x="355534" y="24255"/>
                  </a:cubicBezTo>
                  <a:cubicBezTo>
                    <a:pt x="314804" y="52987"/>
                    <a:pt x="259144" y="52987"/>
                    <a:pt x="218415" y="24255"/>
                  </a:cubicBezTo>
                  <a:cubicBezTo>
                    <a:pt x="177630" y="53014"/>
                    <a:pt x="121902" y="53014"/>
                    <a:pt x="81117" y="24255"/>
                  </a:cubicBezTo>
                  <a:cubicBezTo>
                    <a:pt x="61306" y="38238"/>
                    <a:pt x="37306" y="45798"/>
                    <a:pt x="12647" y="45822"/>
                  </a:cubicBezTo>
                  <a:cubicBezTo>
                    <a:pt x="6492" y="46564"/>
                    <a:pt x="870" y="42416"/>
                    <a:pt x="90" y="36554"/>
                  </a:cubicBezTo>
                  <a:cubicBezTo>
                    <a:pt x="-690" y="30692"/>
                    <a:pt x="3667" y="25337"/>
                    <a:pt x="9822" y="24595"/>
                  </a:cubicBezTo>
                  <a:cubicBezTo>
                    <a:pt x="10760" y="24481"/>
                    <a:pt x="11709" y="24481"/>
                    <a:pt x="12647" y="24595"/>
                  </a:cubicBezTo>
                  <a:cubicBezTo>
                    <a:pt x="35144" y="24571"/>
                    <a:pt x="56870" y="16790"/>
                    <a:pt x="73807" y="2689"/>
                  </a:cubicBezTo>
                  <a:cubicBezTo>
                    <a:pt x="78043" y="-844"/>
                    <a:pt x="84370" y="-844"/>
                    <a:pt x="88606" y="2689"/>
                  </a:cubicBezTo>
                  <a:cubicBezTo>
                    <a:pt x="123685" y="31885"/>
                    <a:pt x="176025" y="31885"/>
                    <a:pt x="211104" y="2689"/>
                  </a:cubicBezTo>
                  <a:cubicBezTo>
                    <a:pt x="215252" y="-896"/>
                    <a:pt x="221578" y="-896"/>
                    <a:pt x="225725" y="2689"/>
                  </a:cubicBezTo>
                  <a:cubicBezTo>
                    <a:pt x="260804" y="31885"/>
                    <a:pt x="313144" y="31885"/>
                    <a:pt x="348223" y="2689"/>
                  </a:cubicBezTo>
                  <a:cubicBezTo>
                    <a:pt x="352460" y="-844"/>
                    <a:pt x="358786" y="-844"/>
                    <a:pt x="363023" y="2689"/>
                  </a:cubicBezTo>
                  <a:cubicBezTo>
                    <a:pt x="398101" y="31885"/>
                    <a:pt x="450442" y="31885"/>
                    <a:pt x="485520" y="2689"/>
                  </a:cubicBezTo>
                  <a:cubicBezTo>
                    <a:pt x="489668" y="-896"/>
                    <a:pt x="495994" y="-896"/>
                    <a:pt x="500142" y="2689"/>
                  </a:cubicBezTo>
                  <a:cubicBezTo>
                    <a:pt x="517125" y="16828"/>
                    <a:pt x="538922" y="24614"/>
                    <a:pt x="561480" y="24595"/>
                  </a:cubicBezTo>
                  <a:cubicBezTo>
                    <a:pt x="567635" y="25337"/>
                    <a:pt x="571991" y="30692"/>
                    <a:pt x="571212" y="36554"/>
                  </a:cubicBezTo>
                  <a:cubicBezTo>
                    <a:pt x="570566" y="41395"/>
                    <a:pt x="566563" y="45209"/>
                    <a:pt x="561480" y="45822"/>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805" name="Google Shape;805;p55"/>
            <p:cNvSpPr/>
            <p:nvPr/>
          </p:nvSpPr>
          <p:spPr>
            <a:xfrm>
              <a:off x="1193814" y="3375630"/>
              <a:ext cx="211328" cy="200418"/>
            </a:xfrm>
            <a:custGeom>
              <a:rect b="b" l="l" r="r" t="t"/>
              <a:pathLst>
                <a:path extrusionOk="0" h="200418" w="211328">
                  <a:moveTo>
                    <a:pt x="185660" y="169846"/>
                  </a:moveTo>
                  <a:cubicBezTo>
                    <a:pt x="182235" y="175758"/>
                    <a:pt x="174425" y="177906"/>
                    <a:pt x="168216" y="174644"/>
                  </a:cubicBezTo>
                  <a:cubicBezTo>
                    <a:pt x="168086" y="174576"/>
                    <a:pt x="167958" y="174504"/>
                    <a:pt x="167829" y="174431"/>
                  </a:cubicBezTo>
                  <a:lnTo>
                    <a:pt x="142866" y="160676"/>
                  </a:lnTo>
                  <a:lnTo>
                    <a:pt x="142866" y="188187"/>
                  </a:lnTo>
                  <a:cubicBezTo>
                    <a:pt x="142490" y="194983"/>
                    <a:pt x="136638" y="200334"/>
                    <a:pt x="129493" y="200413"/>
                  </a:cubicBezTo>
                  <a:cubicBezTo>
                    <a:pt x="122307" y="200602"/>
                    <a:pt x="116321" y="195207"/>
                    <a:pt x="116123" y="188361"/>
                  </a:cubicBezTo>
                  <a:cubicBezTo>
                    <a:pt x="116122" y="188304"/>
                    <a:pt x="116120" y="188244"/>
                    <a:pt x="116120" y="188187"/>
                  </a:cubicBezTo>
                  <a:lnTo>
                    <a:pt x="116120" y="139959"/>
                  </a:lnTo>
                  <a:cubicBezTo>
                    <a:pt x="116004" y="133145"/>
                    <a:pt x="121469" y="127420"/>
                    <a:pt x="128601" y="126883"/>
                  </a:cubicBezTo>
                  <a:cubicBezTo>
                    <a:pt x="131158" y="127065"/>
                    <a:pt x="133680" y="127579"/>
                    <a:pt x="136090" y="128411"/>
                  </a:cubicBezTo>
                  <a:lnTo>
                    <a:pt x="180667" y="152865"/>
                  </a:lnTo>
                  <a:cubicBezTo>
                    <a:pt x="186842" y="156335"/>
                    <a:pt x="189044" y="163826"/>
                    <a:pt x="185660" y="169846"/>
                  </a:cubicBezTo>
                  <a:close/>
                  <a:moveTo>
                    <a:pt x="114337" y="99542"/>
                  </a:moveTo>
                  <a:cubicBezTo>
                    <a:pt x="114337" y="99542"/>
                    <a:pt x="113980" y="101919"/>
                    <a:pt x="113267" y="101919"/>
                  </a:cubicBezTo>
                  <a:lnTo>
                    <a:pt x="108274" y="107354"/>
                  </a:lnTo>
                  <a:cubicBezTo>
                    <a:pt x="107383" y="107354"/>
                    <a:pt x="106491" y="107354"/>
                    <a:pt x="105778" y="107354"/>
                  </a:cubicBezTo>
                  <a:cubicBezTo>
                    <a:pt x="105065" y="107354"/>
                    <a:pt x="103995" y="107354"/>
                    <a:pt x="103282" y="107354"/>
                  </a:cubicBezTo>
                  <a:lnTo>
                    <a:pt x="98289" y="101919"/>
                  </a:lnTo>
                  <a:cubicBezTo>
                    <a:pt x="98289" y="101919"/>
                    <a:pt x="98289" y="100391"/>
                    <a:pt x="98289" y="99712"/>
                  </a:cubicBezTo>
                  <a:cubicBezTo>
                    <a:pt x="97906" y="98961"/>
                    <a:pt x="97906" y="98085"/>
                    <a:pt x="98289" y="97334"/>
                  </a:cubicBezTo>
                  <a:lnTo>
                    <a:pt x="102568" y="93259"/>
                  </a:lnTo>
                  <a:cubicBezTo>
                    <a:pt x="103367" y="92938"/>
                    <a:pt x="104266" y="92938"/>
                    <a:pt x="105065" y="93259"/>
                  </a:cubicBezTo>
                  <a:cubicBezTo>
                    <a:pt x="105869" y="92972"/>
                    <a:pt x="106757" y="92972"/>
                    <a:pt x="107561" y="93259"/>
                  </a:cubicBezTo>
                  <a:lnTo>
                    <a:pt x="112554" y="97844"/>
                  </a:lnTo>
                  <a:cubicBezTo>
                    <a:pt x="112554" y="97844"/>
                    <a:pt x="114872" y="99372"/>
                    <a:pt x="114872" y="100221"/>
                  </a:cubicBezTo>
                  <a:close/>
                  <a:moveTo>
                    <a:pt x="130206" y="102599"/>
                  </a:moveTo>
                  <a:lnTo>
                    <a:pt x="130206" y="97844"/>
                  </a:lnTo>
                  <a:cubicBezTo>
                    <a:pt x="130206" y="97844"/>
                    <a:pt x="130206" y="96316"/>
                    <a:pt x="130206" y="95636"/>
                  </a:cubicBezTo>
                  <a:lnTo>
                    <a:pt x="111127" y="78655"/>
                  </a:lnTo>
                  <a:lnTo>
                    <a:pt x="109344" y="78655"/>
                  </a:lnTo>
                  <a:lnTo>
                    <a:pt x="102568" y="78655"/>
                  </a:lnTo>
                  <a:cubicBezTo>
                    <a:pt x="101770" y="78334"/>
                    <a:pt x="100871" y="78334"/>
                    <a:pt x="100072" y="78655"/>
                  </a:cubicBezTo>
                  <a:lnTo>
                    <a:pt x="82241" y="95636"/>
                  </a:lnTo>
                  <a:cubicBezTo>
                    <a:pt x="81888" y="96334"/>
                    <a:pt x="81888" y="97146"/>
                    <a:pt x="82241" y="97844"/>
                  </a:cubicBezTo>
                  <a:lnTo>
                    <a:pt x="82241" y="103278"/>
                  </a:lnTo>
                  <a:cubicBezTo>
                    <a:pt x="81888" y="103976"/>
                    <a:pt x="81888" y="104788"/>
                    <a:pt x="82241" y="105486"/>
                  </a:cubicBezTo>
                  <a:lnTo>
                    <a:pt x="100072" y="122467"/>
                  </a:lnTo>
                  <a:cubicBezTo>
                    <a:pt x="100072" y="122467"/>
                    <a:pt x="101677" y="122467"/>
                    <a:pt x="102568" y="122467"/>
                  </a:cubicBezTo>
                  <a:lnTo>
                    <a:pt x="108274" y="122467"/>
                  </a:lnTo>
                  <a:lnTo>
                    <a:pt x="110057" y="122467"/>
                  </a:lnTo>
                  <a:lnTo>
                    <a:pt x="129136" y="105486"/>
                  </a:lnTo>
                  <a:cubicBezTo>
                    <a:pt x="129136" y="105486"/>
                    <a:pt x="130741" y="103957"/>
                    <a:pt x="130741" y="103278"/>
                  </a:cubicBezTo>
                  <a:close/>
                  <a:moveTo>
                    <a:pt x="64410" y="110920"/>
                  </a:moveTo>
                  <a:lnTo>
                    <a:pt x="20012" y="135883"/>
                  </a:lnTo>
                  <a:cubicBezTo>
                    <a:pt x="13928" y="139350"/>
                    <a:pt x="6043" y="137462"/>
                    <a:pt x="2404" y="131667"/>
                  </a:cubicBezTo>
                  <a:cubicBezTo>
                    <a:pt x="2327" y="131545"/>
                    <a:pt x="2252" y="131422"/>
                    <a:pt x="2181" y="131298"/>
                  </a:cubicBezTo>
                  <a:cubicBezTo>
                    <a:pt x="-1619" y="126161"/>
                    <a:pt x="-326" y="119063"/>
                    <a:pt x="5068" y="115444"/>
                  </a:cubicBezTo>
                  <a:cubicBezTo>
                    <a:pt x="5727" y="115001"/>
                    <a:pt x="6434" y="114623"/>
                    <a:pt x="7174" y="114316"/>
                  </a:cubicBezTo>
                  <a:lnTo>
                    <a:pt x="32137" y="100561"/>
                  </a:lnTo>
                  <a:lnTo>
                    <a:pt x="7174" y="86806"/>
                  </a:lnTo>
                  <a:cubicBezTo>
                    <a:pt x="1011" y="83102"/>
                    <a:pt x="-833" y="75342"/>
                    <a:pt x="3056" y="69472"/>
                  </a:cubicBezTo>
                  <a:cubicBezTo>
                    <a:pt x="6571" y="64167"/>
                    <a:pt x="13655" y="62143"/>
                    <a:pt x="19655" y="64730"/>
                  </a:cubicBezTo>
                  <a:lnTo>
                    <a:pt x="64589" y="89183"/>
                  </a:lnTo>
                  <a:cubicBezTo>
                    <a:pt x="67606" y="90778"/>
                    <a:pt x="69704" y="93587"/>
                    <a:pt x="70295" y="96825"/>
                  </a:cubicBezTo>
                  <a:cubicBezTo>
                    <a:pt x="70295" y="96825"/>
                    <a:pt x="70295" y="99033"/>
                    <a:pt x="70295" y="99882"/>
                  </a:cubicBezTo>
                  <a:cubicBezTo>
                    <a:pt x="70705" y="101097"/>
                    <a:pt x="70705" y="102403"/>
                    <a:pt x="70295" y="103618"/>
                  </a:cubicBezTo>
                  <a:cubicBezTo>
                    <a:pt x="69672" y="106841"/>
                    <a:pt x="67754" y="109705"/>
                    <a:pt x="64945" y="111599"/>
                  </a:cubicBezTo>
                  <a:close/>
                  <a:moveTo>
                    <a:pt x="95258" y="138430"/>
                  </a:moveTo>
                  <a:lnTo>
                    <a:pt x="95258" y="187337"/>
                  </a:lnTo>
                  <a:cubicBezTo>
                    <a:pt x="94882" y="194134"/>
                    <a:pt x="89029" y="199485"/>
                    <a:pt x="81885" y="199564"/>
                  </a:cubicBezTo>
                  <a:cubicBezTo>
                    <a:pt x="74800" y="199846"/>
                    <a:pt x="68818" y="194604"/>
                    <a:pt x="68522" y="187857"/>
                  </a:cubicBezTo>
                  <a:cubicBezTo>
                    <a:pt x="68515" y="187684"/>
                    <a:pt x="68512" y="187511"/>
                    <a:pt x="68512" y="187337"/>
                  </a:cubicBezTo>
                  <a:lnTo>
                    <a:pt x="68512" y="160506"/>
                  </a:lnTo>
                  <a:lnTo>
                    <a:pt x="43548" y="174262"/>
                  </a:lnTo>
                  <a:cubicBezTo>
                    <a:pt x="37327" y="177694"/>
                    <a:pt x="29364" y="175673"/>
                    <a:pt x="25760" y="169748"/>
                  </a:cubicBezTo>
                  <a:cubicBezTo>
                    <a:pt x="25746" y="169724"/>
                    <a:pt x="25732" y="169700"/>
                    <a:pt x="25718" y="169677"/>
                  </a:cubicBezTo>
                  <a:cubicBezTo>
                    <a:pt x="22437" y="163575"/>
                    <a:pt x="24896" y="156095"/>
                    <a:pt x="31245" y="152865"/>
                  </a:cubicBezTo>
                  <a:lnTo>
                    <a:pt x="76179" y="128411"/>
                  </a:lnTo>
                  <a:cubicBezTo>
                    <a:pt x="78568" y="127510"/>
                    <a:pt x="81100" y="126993"/>
                    <a:pt x="83668" y="126883"/>
                  </a:cubicBezTo>
                  <a:cubicBezTo>
                    <a:pt x="90071" y="128014"/>
                    <a:pt x="94972" y="132957"/>
                    <a:pt x="95793" y="139109"/>
                  </a:cubicBezTo>
                  <a:close/>
                  <a:moveTo>
                    <a:pt x="116476" y="61163"/>
                  </a:moveTo>
                  <a:lnTo>
                    <a:pt x="116476" y="12256"/>
                  </a:lnTo>
                  <a:cubicBezTo>
                    <a:pt x="116573" y="5410"/>
                    <a:pt x="122476" y="-66"/>
                    <a:pt x="129666" y="26"/>
                  </a:cubicBezTo>
                  <a:cubicBezTo>
                    <a:pt x="129726" y="26"/>
                    <a:pt x="129789" y="28"/>
                    <a:pt x="129850" y="29"/>
                  </a:cubicBezTo>
                  <a:cubicBezTo>
                    <a:pt x="136994" y="109"/>
                    <a:pt x="142846" y="5460"/>
                    <a:pt x="143223" y="12256"/>
                  </a:cubicBezTo>
                  <a:lnTo>
                    <a:pt x="143223" y="39766"/>
                  </a:lnTo>
                  <a:lnTo>
                    <a:pt x="168186" y="26011"/>
                  </a:lnTo>
                  <a:cubicBezTo>
                    <a:pt x="174482" y="22935"/>
                    <a:pt x="182203" y="24920"/>
                    <a:pt x="186017" y="30596"/>
                  </a:cubicBezTo>
                  <a:cubicBezTo>
                    <a:pt x="189401" y="36616"/>
                    <a:pt x="187199" y="44107"/>
                    <a:pt x="181024" y="47578"/>
                  </a:cubicBezTo>
                  <a:lnTo>
                    <a:pt x="136447" y="72711"/>
                  </a:lnTo>
                  <a:cubicBezTo>
                    <a:pt x="134034" y="73543"/>
                    <a:pt x="131515" y="74057"/>
                    <a:pt x="128958" y="74239"/>
                  </a:cubicBezTo>
                  <a:cubicBezTo>
                    <a:pt x="121826" y="73702"/>
                    <a:pt x="116361" y="67977"/>
                    <a:pt x="116476" y="61163"/>
                  </a:cubicBezTo>
                  <a:close/>
                  <a:moveTo>
                    <a:pt x="25718" y="30596"/>
                  </a:moveTo>
                  <a:cubicBezTo>
                    <a:pt x="29532" y="24920"/>
                    <a:pt x="37252" y="22935"/>
                    <a:pt x="43548" y="26011"/>
                  </a:cubicBezTo>
                  <a:lnTo>
                    <a:pt x="68512" y="39766"/>
                  </a:lnTo>
                  <a:lnTo>
                    <a:pt x="68512" y="12256"/>
                  </a:lnTo>
                  <a:cubicBezTo>
                    <a:pt x="68594" y="5410"/>
                    <a:pt x="74487" y="-77"/>
                    <a:pt x="81674" y="1"/>
                  </a:cubicBezTo>
                  <a:cubicBezTo>
                    <a:pt x="81924" y="3"/>
                    <a:pt x="82172" y="13"/>
                    <a:pt x="82420" y="29"/>
                  </a:cubicBezTo>
                  <a:cubicBezTo>
                    <a:pt x="89370" y="213"/>
                    <a:pt x="94905" y="5634"/>
                    <a:pt x="94901" y="12256"/>
                  </a:cubicBezTo>
                  <a:lnTo>
                    <a:pt x="94901" y="61163"/>
                  </a:lnTo>
                  <a:cubicBezTo>
                    <a:pt x="95393" y="67430"/>
                    <a:pt x="90459" y="72890"/>
                    <a:pt x="83880" y="73359"/>
                  </a:cubicBezTo>
                  <a:cubicBezTo>
                    <a:pt x="83632" y="73377"/>
                    <a:pt x="83382" y="73387"/>
                    <a:pt x="83133" y="73390"/>
                  </a:cubicBezTo>
                  <a:cubicBezTo>
                    <a:pt x="80524" y="74060"/>
                    <a:pt x="77735" y="73491"/>
                    <a:pt x="75644" y="71862"/>
                  </a:cubicBezTo>
                  <a:lnTo>
                    <a:pt x="31245" y="47408"/>
                  </a:lnTo>
                  <a:cubicBezTo>
                    <a:pt x="24901" y="44393"/>
                    <a:pt x="22324" y="37050"/>
                    <a:pt x="25491" y="31008"/>
                  </a:cubicBezTo>
                  <a:cubicBezTo>
                    <a:pt x="25564" y="30870"/>
                    <a:pt x="25639" y="30732"/>
                    <a:pt x="25718" y="30596"/>
                  </a:cubicBezTo>
                  <a:close/>
                  <a:moveTo>
                    <a:pt x="204026" y="86466"/>
                  </a:moveTo>
                  <a:lnTo>
                    <a:pt x="179063" y="100221"/>
                  </a:lnTo>
                  <a:lnTo>
                    <a:pt x="204026" y="113976"/>
                  </a:lnTo>
                  <a:cubicBezTo>
                    <a:pt x="210124" y="117503"/>
                    <a:pt x="212308" y="124929"/>
                    <a:pt x="209018" y="130958"/>
                  </a:cubicBezTo>
                  <a:cubicBezTo>
                    <a:pt x="205172" y="136252"/>
                    <a:pt x="197988" y="138298"/>
                    <a:pt x="191722" y="135883"/>
                  </a:cubicBezTo>
                  <a:lnTo>
                    <a:pt x="146432" y="111599"/>
                  </a:lnTo>
                  <a:cubicBezTo>
                    <a:pt x="143770" y="109653"/>
                    <a:pt x="141782" y="106991"/>
                    <a:pt x="140726" y="103957"/>
                  </a:cubicBezTo>
                  <a:cubicBezTo>
                    <a:pt x="140330" y="102735"/>
                    <a:pt x="140033" y="101486"/>
                    <a:pt x="139835" y="100221"/>
                  </a:cubicBezTo>
                  <a:cubicBezTo>
                    <a:pt x="139835" y="99372"/>
                    <a:pt x="140726" y="97844"/>
                    <a:pt x="140726" y="97165"/>
                  </a:cubicBezTo>
                  <a:cubicBezTo>
                    <a:pt x="141782" y="94131"/>
                    <a:pt x="143770" y="91469"/>
                    <a:pt x="146432" y="89523"/>
                  </a:cubicBezTo>
                  <a:lnTo>
                    <a:pt x="191722" y="65069"/>
                  </a:lnTo>
                  <a:cubicBezTo>
                    <a:pt x="198204" y="62200"/>
                    <a:pt x="205912" y="64476"/>
                    <a:pt x="209553" y="70333"/>
                  </a:cubicBezTo>
                  <a:cubicBezTo>
                    <a:pt x="213012" y="75685"/>
                    <a:pt x="211261" y="82693"/>
                    <a:pt x="205641" y="85987"/>
                  </a:cubicBezTo>
                  <a:cubicBezTo>
                    <a:pt x="205349" y="86159"/>
                    <a:pt x="205047" y="86319"/>
                    <a:pt x="204739" y="86466"/>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806" name="Google Shape;806;p55"/>
            <p:cNvSpPr/>
            <p:nvPr/>
          </p:nvSpPr>
          <p:spPr>
            <a:xfrm>
              <a:off x="1009676" y="3507675"/>
              <a:ext cx="177403" cy="45868"/>
            </a:xfrm>
            <a:custGeom>
              <a:rect b="b" l="l" r="r" t="t"/>
              <a:pathLst>
                <a:path extrusionOk="0" h="45868" w="177403">
                  <a:moveTo>
                    <a:pt x="166170" y="23197"/>
                  </a:moveTo>
                  <a:cubicBezTo>
                    <a:pt x="160751" y="24078"/>
                    <a:pt x="155264" y="24532"/>
                    <a:pt x="149766" y="24556"/>
                  </a:cubicBezTo>
                  <a:cubicBezTo>
                    <a:pt x="127270" y="24532"/>
                    <a:pt x="105543" y="16750"/>
                    <a:pt x="88606" y="2649"/>
                  </a:cubicBezTo>
                  <a:cubicBezTo>
                    <a:pt x="84370" y="-883"/>
                    <a:pt x="78043" y="-883"/>
                    <a:pt x="73807" y="2649"/>
                  </a:cubicBezTo>
                  <a:cubicBezTo>
                    <a:pt x="56870" y="16750"/>
                    <a:pt x="35144" y="24532"/>
                    <a:pt x="12647" y="24556"/>
                  </a:cubicBezTo>
                  <a:cubicBezTo>
                    <a:pt x="6492" y="23813"/>
                    <a:pt x="870" y="27962"/>
                    <a:pt x="90" y="33824"/>
                  </a:cubicBezTo>
                  <a:cubicBezTo>
                    <a:pt x="-690" y="39686"/>
                    <a:pt x="3667" y="45041"/>
                    <a:pt x="9822" y="45783"/>
                  </a:cubicBezTo>
                  <a:cubicBezTo>
                    <a:pt x="10760" y="45896"/>
                    <a:pt x="11709" y="45896"/>
                    <a:pt x="12647" y="45783"/>
                  </a:cubicBezTo>
                  <a:cubicBezTo>
                    <a:pt x="37306" y="45759"/>
                    <a:pt x="61306" y="38199"/>
                    <a:pt x="81117" y="24216"/>
                  </a:cubicBezTo>
                  <a:cubicBezTo>
                    <a:pt x="100995" y="38202"/>
                    <a:pt x="125052" y="45759"/>
                    <a:pt x="149766" y="45783"/>
                  </a:cubicBezTo>
                  <a:cubicBezTo>
                    <a:pt x="159100" y="45716"/>
                    <a:pt x="168388" y="44519"/>
                    <a:pt x="177404" y="42217"/>
                  </a:cubicBezTo>
                  <a:cubicBezTo>
                    <a:pt x="173107" y="36187"/>
                    <a:pt x="169350" y="29825"/>
                    <a:pt x="166170" y="23197"/>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807" name="Google Shape;807;p55"/>
            <p:cNvSpPr/>
            <p:nvPr/>
          </p:nvSpPr>
          <p:spPr>
            <a:xfrm>
              <a:off x="1412283" y="3507636"/>
              <a:ext cx="168694" cy="45822"/>
            </a:xfrm>
            <a:custGeom>
              <a:rect b="b" l="l" r="r" t="t"/>
              <a:pathLst>
                <a:path extrusionOk="0" h="45822" w="168694">
                  <a:moveTo>
                    <a:pt x="158873" y="24595"/>
                  </a:moveTo>
                  <a:cubicBezTo>
                    <a:pt x="136498" y="24490"/>
                    <a:pt x="114914" y="16714"/>
                    <a:pt x="98069" y="2689"/>
                  </a:cubicBezTo>
                  <a:cubicBezTo>
                    <a:pt x="93922" y="-896"/>
                    <a:pt x="87596" y="-896"/>
                    <a:pt x="83448" y="2689"/>
                  </a:cubicBezTo>
                  <a:cubicBezTo>
                    <a:pt x="66464" y="16829"/>
                    <a:pt x="44668" y="24613"/>
                    <a:pt x="22110" y="24595"/>
                  </a:cubicBezTo>
                  <a:cubicBezTo>
                    <a:pt x="18710" y="24481"/>
                    <a:pt x="15317" y="24198"/>
                    <a:pt x="11947" y="23746"/>
                  </a:cubicBezTo>
                  <a:cubicBezTo>
                    <a:pt x="8596" y="30696"/>
                    <a:pt x="4599" y="37346"/>
                    <a:pt x="0" y="43615"/>
                  </a:cubicBezTo>
                  <a:cubicBezTo>
                    <a:pt x="7279" y="45029"/>
                    <a:pt x="14682" y="45770"/>
                    <a:pt x="22110" y="45822"/>
                  </a:cubicBezTo>
                  <a:cubicBezTo>
                    <a:pt x="46642" y="45692"/>
                    <a:pt x="70494" y="38138"/>
                    <a:pt x="90224" y="24256"/>
                  </a:cubicBezTo>
                  <a:cubicBezTo>
                    <a:pt x="110102" y="38242"/>
                    <a:pt x="134159" y="45799"/>
                    <a:pt x="158873" y="45822"/>
                  </a:cubicBezTo>
                  <a:cubicBezTo>
                    <a:pt x="165028" y="45080"/>
                    <a:pt x="169384" y="39726"/>
                    <a:pt x="168605" y="33864"/>
                  </a:cubicBezTo>
                  <a:cubicBezTo>
                    <a:pt x="167959" y="29022"/>
                    <a:pt x="163956" y="25209"/>
                    <a:pt x="158873" y="24595"/>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grpSp>
      <p:sp>
        <p:nvSpPr>
          <p:cNvPr id="808" name="Google Shape;808;p55"/>
          <p:cNvSpPr txBox="1"/>
          <p:nvPr/>
        </p:nvSpPr>
        <p:spPr>
          <a:xfrm>
            <a:off x="100950" y="1800125"/>
            <a:ext cx="1233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data lake</a:t>
            </a:r>
            <a:endParaRPr sz="800"/>
          </a:p>
        </p:txBody>
      </p:sp>
      <p:sp>
        <p:nvSpPr>
          <p:cNvPr id="809" name="Google Shape;809;p55"/>
          <p:cNvSpPr/>
          <p:nvPr/>
        </p:nvSpPr>
        <p:spPr>
          <a:xfrm>
            <a:off x="1265625" y="1656850"/>
            <a:ext cx="1146900" cy="1726200"/>
          </a:xfrm>
          <a:prstGeom prst="rect">
            <a:avLst/>
          </a:prstGeom>
          <a:solidFill>
            <a:srgbClr val="E7F2FB"/>
          </a:solidFill>
          <a:ln cap="flat" cmpd="sng" w="19050">
            <a:solidFill>
              <a:srgbClr val="1057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5"/>
          <p:cNvSpPr/>
          <p:nvPr/>
        </p:nvSpPr>
        <p:spPr>
          <a:xfrm>
            <a:off x="1378050" y="1757850"/>
            <a:ext cx="919800" cy="1116900"/>
          </a:xfrm>
          <a:prstGeom prst="roundRect">
            <a:avLst>
              <a:gd fmla="val 8109" name="adj"/>
            </a:avLst>
          </a:prstGeom>
          <a:solidFill>
            <a:srgbClr val="FFFFFF"/>
          </a:solidFill>
          <a:ln cap="flat" cmpd="sng" w="9525">
            <a:solidFill>
              <a:srgbClr val="10578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ourier New"/>
                <a:ea typeface="Courier New"/>
                <a:cs typeface="Courier New"/>
                <a:sym typeface="Courier New"/>
              </a:rPr>
              <a:t>DATAFRAME:</a:t>
            </a:r>
            <a:br>
              <a:rPr lang="en" sz="900">
                <a:latin typeface="Courier New"/>
                <a:ea typeface="Courier New"/>
                <a:cs typeface="Courier New"/>
                <a:sym typeface="Courier New"/>
              </a:rPr>
            </a:br>
            <a:r>
              <a:rPr lang="en" sz="900">
                <a:latin typeface="Courier New"/>
                <a:ea typeface="Courier New"/>
                <a:cs typeface="Courier New"/>
                <a:sym typeface="Courier New"/>
              </a:rPr>
              <a:t> ________</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 ________</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 ________</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 ________</a:t>
            </a:r>
            <a:endParaRPr sz="900">
              <a:latin typeface="Courier New"/>
              <a:ea typeface="Courier New"/>
              <a:cs typeface="Courier New"/>
              <a:sym typeface="Courier New"/>
            </a:endParaRPr>
          </a:p>
        </p:txBody>
      </p:sp>
      <p:sp>
        <p:nvSpPr>
          <p:cNvPr id="811" name="Google Shape;811;p55"/>
          <p:cNvSpPr txBox="1"/>
          <p:nvPr/>
        </p:nvSpPr>
        <p:spPr>
          <a:xfrm>
            <a:off x="1346775" y="2856824"/>
            <a:ext cx="984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800"/>
          </a:p>
          <a:p>
            <a:pPr indent="0" lvl="0" marL="0" rtl="0" algn="ctr">
              <a:spcBef>
                <a:spcPts val="0"/>
              </a:spcBef>
              <a:spcAft>
                <a:spcPts val="0"/>
              </a:spcAft>
              <a:buNone/>
            </a:pPr>
            <a:r>
              <a:rPr lang="en" sz="800"/>
              <a:t>standard warehouse</a:t>
            </a:r>
            <a:endParaRPr sz="800"/>
          </a:p>
        </p:txBody>
      </p:sp>
      <p:sp>
        <p:nvSpPr>
          <p:cNvPr id="812" name="Google Shape;812;p55"/>
          <p:cNvSpPr txBox="1"/>
          <p:nvPr/>
        </p:nvSpPr>
        <p:spPr>
          <a:xfrm>
            <a:off x="1232300" y="1335675"/>
            <a:ext cx="1233600" cy="323100"/>
          </a:xfrm>
          <a:prstGeom prst="rect">
            <a:avLst/>
          </a:prstGeom>
          <a:noFill/>
          <a:ln>
            <a:noFill/>
          </a:ln>
        </p:spPr>
        <p:txBody>
          <a:bodyPr anchorCtr="0" anchor="t" bIns="91425" lIns="0" spcFirstLastPara="1" rIns="0" wrap="square" tIns="91425">
            <a:spAutoFit/>
          </a:bodyPr>
          <a:lstStyle/>
          <a:p>
            <a:pPr indent="0" lvl="0" marL="0" rtl="0" algn="ctr">
              <a:spcBef>
                <a:spcPts val="0"/>
              </a:spcBef>
              <a:spcAft>
                <a:spcPts val="0"/>
              </a:spcAft>
              <a:buNone/>
            </a:pPr>
            <a:r>
              <a:rPr b="1" lang="en" sz="900"/>
              <a:t>Prepare &amp; Transform</a:t>
            </a:r>
            <a:endParaRPr b="1" sz="900"/>
          </a:p>
        </p:txBody>
      </p:sp>
      <p:cxnSp>
        <p:nvCxnSpPr>
          <p:cNvPr id="813" name="Google Shape;813;p55"/>
          <p:cNvCxnSpPr/>
          <p:nvPr/>
        </p:nvCxnSpPr>
        <p:spPr>
          <a:xfrm flipH="1" rot="10800000">
            <a:off x="982800" y="1948000"/>
            <a:ext cx="443700" cy="396300"/>
          </a:xfrm>
          <a:prstGeom prst="curvedConnector3">
            <a:avLst>
              <a:gd fmla="val 50000" name="adj1"/>
            </a:avLst>
          </a:prstGeom>
          <a:noFill/>
          <a:ln cap="flat" cmpd="sng" w="9525">
            <a:solidFill>
              <a:srgbClr val="105780"/>
            </a:solidFill>
            <a:prstDash val="solid"/>
            <a:round/>
            <a:headEnd len="med" w="med" type="none"/>
            <a:tailEnd len="med" w="med" type="stealth"/>
          </a:ln>
        </p:spPr>
      </p:cxnSp>
      <p:grpSp>
        <p:nvGrpSpPr>
          <p:cNvPr id="814" name="Google Shape;814;p55"/>
          <p:cNvGrpSpPr/>
          <p:nvPr/>
        </p:nvGrpSpPr>
        <p:grpSpPr>
          <a:xfrm>
            <a:off x="2693450" y="2107925"/>
            <a:ext cx="857200" cy="689800"/>
            <a:chOff x="814400" y="1306250"/>
            <a:chExt cx="857200" cy="689800"/>
          </a:xfrm>
        </p:grpSpPr>
        <p:sp>
          <p:nvSpPr>
            <p:cNvPr id="815" name="Google Shape;815;p55"/>
            <p:cNvSpPr/>
            <p:nvPr/>
          </p:nvSpPr>
          <p:spPr>
            <a:xfrm>
              <a:off x="819000" y="1309050"/>
              <a:ext cx="852600" cy="687000"/>
            </a:xfrm>
            <a:prstGeom prst="roundRect">
              <a:avLst>
                <a:gd fmla="val 6055" name="adj"/>
              </a:avLst>
            </a:prstGeom>
            <a:noFill/>
            <a:ln cap="flat" cmpd="sng" w="19050">
              <a:solidFill>
                <a:srgbClr val="1057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6" name="Google Shape;816;p55"/>
            <p:cNvCxnSpPr/>
            <p:nvPr/>
          </p:nvCxnSpPr>
          <p:spPr>
            <a:xfrm>
              <a:off x="814400" y="1440175"/>
              <a:ext cx="852600" cy="0"/>
            </a:xfrm>
            <a:prstGeom prst="straightConnector1">
              <a:avLst/>
            </a:prstGeom>
            <a:noFill/>
            <a:ln cap="flat" cmpd="sng" w="9525">
              <a:solidFill>
                <a:srgbClr val="105780"/>
              </a:solidFill>
              <a:prstDash val="solid"/>
              <a:round/>
              <a:headEnd len="med" w="med" type="none"/>
              <a:tailEnd len="med" w="med" type="none"/>
            </a:ln>
          </p:spPr>
        </p:cxnSp>
        <p:cxnSp>
          <p:nvCxnSpPr>
            <p:cNvPr id="817" name="Google Shape;817;p55"/>
            <p:cNvCxnSpPr/>
            <p:nvPr/>
          </p:nvCxnSpPr>
          <p:spPr>
            <a:xfrm>
              <a:off x="814400" y="1544950"/>
              <a:ext cx="852600" cy="0"/>
            </a:xfrm>
            <a:prstGeom prst="straightConnector1">
              <a:avLst/>
            </a:prstGeom>
            <a:noFill/>
            <a:ln cap="flat" cmpd="sng" w="9525">
              <a:solidFill>
                <a:srgbClr val="105780"/>
              </a:solidFill>
              <a:prstDash val="solid"/>
              <a:round/>
              <a:headEnd len="med" w="med" type="none"/>
              <a:tailEnd len="med" w="med" type="none"/>
            </a:ln>
          </p:spPr>
        </p:cxnSp>
        <p:cxnSp>
          <p:nvCxnSpPr>
            <p:cNvPr id="818" name="Google Shape;818;p55"/>
            <p:cNvCxnSpPr/>
            <p:nvPr/>
          </p:nvCxnSpPr>
          <p:spPr>
            <a:xfrm>
              <a:off x="814400" y="1652550"/>
              <a:ext cx="852600" cy="0"/>
            </a:xfrm>
            <a:prstGeom prst="straightConnector1">
              <a:avLst/>
            </a:prstGeom>
            <a:noFill/>
            <a:ln cap="flat" cmpd="sng" w="9525">
              <a:solidFill>
                <a:srgbClr val="105780"/>
              </a:solidFill>
              <a:prstDash val="solid"/>
              <a:round/>
              <a:headEnd len="med" w="med" type="none"/>
              <a:tailEnd len="med" w="med" type="none"/>
            </a:ln>
          </p:spPr>
        </p:cxnSp>
        <p:cxnSp>
          <p:nvCxnSpPr>
            <p:cNvPr id="819" name="Google Shape;819;p55"/>
            <p:cNvCxnSpPr/>
            <p:nvPr/>
          </p:nvCxnSpPr>
          <p:spPr>
            <a:xfrm>
              <a:off x="814950" y="1773550"/>
              <a:ext cx="852600" cy="0"/>
            </a:xfrm>
            <a:prstGeom prst="straightConnector1">
              <a:avLst/>
            </a:prstGeom>
            <a:noFill/>
            <a:ln cap="flat" cmpd="sng" w="9525">
              <a:solidFill>
                <a:srgbClr val="105780"/>
              </a:solidFill>
              <a:prstDash val="solid"/>
              <a:round/>
              <a:headEnd len="med" w="med" type="none"/>
              <a:tailEnd len="med" w="med" type="none"/>
            </a:ln>
          </p:spPr>
        </p:cxnSp>
        <p:cxnSp>
          <p:nvCxnSpPr>
            <p:cNvPr id="820" name="Google Shape;820;p55"/>
            <p:cNvCxnSpPr/>
            <p:nvPr/>
          </p:nvCxnSpPr>
          <p:spPr>
            <a:xfrm>
              <a:off x="814400" y="1883100"/>
              <a:ext cx="852600" cy="0"/>
            </a:xfrm>
            <a:prstGeom prst="straightConnector1">
              <a:avLst/>
            </a:prstGeom>
            <a:noFill/>
            <a:ln cap="flat" cmpd="sng" w="9525">
              <a:solidFill>
                <a:srgbClr val="105780"/>
              </a:solidFill>
              <a:prstDash val="solid"/>
              <a:round/>
              <a:headEnd len="med" w="med" type="none"/>
              <a:tailEnd len="med" w="med" type="none"/>
            </a:ln>
          </p:spPr>
        </p:cxnSp>
        <p:cxnSp>
          <p:nvCxnSpPr>
            <p:cNvPr id="821" name="Google Shape;821;p55"/>
            <p:cNvCxnSpPr/>
            <p:nvPr/>
          </p:nvCxnSpPr>
          <p:spPr>
            <a:xfrm>
              <a:off x="1004950" y="1309650"/>
              <a:ext cx="0" cy="685800"/>
            </a:xfrm>
            <a:prstGeom prst="straightConnector1">
              <a:avLst/>
            </a:prstGeom>
            <a:noFill/>
            <a:ln cap="flat" cmpd="sng" w="9525">
              <a:solidFill>
                <a:srgbClr val="105780"/>
              </a:solidFill>
              <a:prstDash val="solid"/>
              <a:round/>
              <a:headEnd len="med" w="med" type="none"/>
              <a:tailEnd len="med" w="med" type="none"/>
            </a:ln>
          </p:spPr>
        </p:cxnSp>
        <p:cxnSp>
          <p:nvCxnSpPr>
            <p:cNvPr id="822" name="Google Shape;822;p55"/>
            <p:cNvCxnSpPr/>
            <p:nvPr/>
          </p:nvCxnSpPr>
          <p:spPr>
            <a:xfrm>
              <a:off x="1162100" y="1309650"/>
              <a:ext cx="0" cy="685800"/>
            </a:xfrm>
            <a:prstGeom prst="straightConnector1">
              <a:avLst/>
            </a:prstGeom>
            <a:noFill/>
            <a:ln cap="flat" cmpd="sng" w="9525">
              <a:solidFill>
                <a:srgbClr val="105780"/>
              </a:solidFill>
              <a:prstDash val="solid"/>
              <a:round/>
              <a:headEnd len="med" w="med" type="none"/>
              <a:tailEnd len="med" w="med" type="none"/>
            </a:ln>
          </p:spPr>
        </p:cxnSp>
        <p:cxnSp>
          <p:nvCxnSpPr>
            <p:cNvPr id="823" name="Google Shape;823;p55"/>
            <p:cNvCxnSpPr/>
            <p:nvPr/>
          </p:nvCxnSpPr>
          <p:spPr>
            <a:xfrm>
              <a:off x="1319250" y="1309650"/>
              <a:ext cx="0" cy="685800"/>
            </a:xfrm>
            <a:prstGeom prst="straightConnector1">
              <a:avLst/>
            </a:prstGeom>
            <a:noFill/>
            <a:ln cap="flat" cmpd="sng" w="9525">
              <a:solidFill>
                <a:srgbClr val="105780"/>
              </a:solidFill>
              <a:prstDash val="solid"/>
              <a:round/>
              <a:headEnd len="med" w="med" type="none"/>
              <a:tailEnd len="med" w="med" type="none"/>
            </a:ln>
          </p:spPr>
        </p:cxnSp>
        <p:cxnSp>
          <p:nvCxnSpPr>
            <p:cNvPr id="824" name="Google Shape;824;p55"/>
            <p:cNvCxnSpPr/>
            <p:nvPr/>
          </p:nvCxnSpPr>
          <p:spPr>
            <a:xfrm>
              <a:off x="1476400" y="1309650"/>
              <a:ext cx="0" cy="685800"/>
            </a:xfrm>
            <a:prstGeom prst="straightConnector1">
              <a:avLst/>
            </a:prstGeom>
            <a:noFill/>
            <a:ln cap="flat" cmpd="sng" w="9525">
              <a:solidFill>
                <a:srgbClr val="105780"/>
              </a:solidFill>
              <a:prstDash val="solid"/>
              <a:round/>
              <a:headEnd len="med" w="med" type="none"/>
              <a:tailEnd len="med" w="med" type="none"/>
            </a:ln>
          </p:spPr>
        </p:cxnSp>
        <p:sp>
          <p:nvSpPr>
            <p:cNvPr id="825" name="Google Shape;825;p55"/>
            <p:cNvSpPr/>
            <p:nvPr/>
          </p:nvSpPr>
          <p:spPr>
            <a:xfrm>
              <a:off x="819000" y="1306250"/>
              <a:ext cx="852600" cy="131100"/>
            </a:xfrm>
            <a:prstGeom prst="roundRect">
              <a:avLst>
                <a:gd fmla="val 25343" name="adj"/>
              </a:avLst>
            </a:prstGeom>
            <a:solidFill>
              <a:srgbClr val="29B5E8"/>
            </a:solidFill>
            <a:ln cap="flat" cmpd="sng" w="19050">
              <a:solidFill>
                <a:srgbClr val="1057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55"/>
          <p:cNvSpPr txBox="1"/>
          <p:nvPr/>
        </p:nvSpPr>
        <p:spPr>
          <a:xfrm>
            <a:off x="2505250" y="1800125"/>
            <a:ext cx="1233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training data</a:t>
            </a:r>
            <a:endParaRPr sz="800"/>
          </a:p>
        </p:txBody>
      </p:sp>
      <p:sp>
        <p:nvSpPr>
          <p:cNvPr id="827" name="Google Shape;827;p55"/>
          <p:cNvSpPr/>
          <p:nvPr/>
        </p:nvSpPr>
        <p:spPr>
          <a:xfrm>
            <a:off x="3988775" y="1665038"/>
            <a:ext cx="1146900" cy="1726200"/>
          </a:xfrm>
          <a:prstGeom prst="rect">
            <a:avLst/>
          </a:prstGeom>
          <a:solidFill>
            <a:srgbClr val="E7F2FB"/>
          </a:solidFill>
          <a:ln cap="flat" cmpd="sng" w="19050">
            <a:solidFill>
              <a:srgbClr val="1057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5"/>
          <p:cNvSpPr/>
          <p:nvPr/>
        </p:nvSpPr>
        <p:spPr>
          <a:xfrm>
            <a:off x="4105362" y="1757850"/>
            <a:ext cx="919800" cy="1116900"/>
          </a:xfrm>
          <a:prstGeom prst="roundRect">
            <a:avLst>
              <a:gd fmla="val 8109" name="adj"/>
            </a:avLst>
          </a:prstGeom>
          <a:solidFill>
            <a:srgbClr val="FFFFFF"/>
          </a:solidFill>
          <a:ln cap="flat" cmpd="sng" w="9525">
            <a:solidFill>
              <a:srgbClr val="10578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ourier New"/>
                <a:ea typeface="Courier New"/>
                <a:cs typeface="Courier New"/>
                <a:sym typeface="Courier New"/>
              </a:rPr>
              <a:t>SPROC():</a:t>
            </a:r>
            <a:br>
              <a:rPr lang="en" sz="900">
                <a:latin typeface="Courier New"/>
                <a:ea typeface="Courier New"/>
                <a:cs typeface="Courier New"/>
                <a:sym typeface="Courier New"/>
              </a:rPr>
            </a:br>
            <a:r>
              <a:rPr lang="en" sz="900">
                <a:latin typeface="Courier New"/>
                <a:ea typeface="Courier New"/>
                <a:cs typeface="Courier New"/>
                <a:sym typeface="Courier New"/>
              </a:rPr>
              <a:t> ________</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 ________</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 ________</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 ________</a:t>
            </a:r>
            <a:endParaRPr sz="900">
              <a:latin typeface="Courier New"/>
              <a:ea typeface="Courier New"/>
              <a:cs typeface="Courier New"/>
              <a:sym typeface="Courier New"/>
            </a:endParaRPr>
          </a:p>
        </p:txBody>
      </p:sp>
      <p:sp>
        <p:nvSpPr>
          <p:cNvPr id="829" name="Google Shape;829;p55"/>
          <p:cNvSpPr txBox="1"/>
          <p:nvPr/>
        </p:nvSpPr>
        <p:spPr>
          <a:xfrm>
            <a:off x="3989449" y="2875050"/>
            <a:ext cx="1146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Medium Snowpark-optimized  warehouse</a:t>
            </a:r>
            <a:endParaRPr sz="800"/>
          </a:p>
        </p:txBody>
      </p:sp>
      <p:sp>
        <p:nvSpPr>
          <p:cNvPr id="830" name="Google Shape;830;p55"/>
          <p:cNvSpPr txBox="1"/>
          <p:nvPr/>
        </p:nvSpPr>
        <p:spPr>
          <a:xfrm>
            <a:off x="3955450" y="1343863"/>
            <a:ext cx="1233600" cy="323100"/>
          </a:xfrm>
          <a:prstGeom prst="rect">
            <a:avLst/>
          </a:prstGeom>
          <a:noFill/>
          <a:ln>
            <a:noFill/>
          </a:ln>
        </p:spPr>
        <p:txBody>
          <a:bodyPr anchorCtr="0" anchor="t" bIns="91425" lIns="0" spcFirstLastPara="1" rIns="0" wrap="square" tIns="91425">
            <a:spAutoFit/>
          </a:bodyPr>
          <a:lstStyle/>
          <a:p>
            <a:pPr indent="0" lvl="0" marL="0" rtl="0" algn="ctr">
              <a:spcBef>
                <a:spcPts val="0"/>
              </a:spcBef>
              <a:spcAft>
                <a:spcPts val="0"/>
              </a:spcAft>
              <a:buNone/>
            </a:pPr>
            <a:r>
              <a:rPr b="1" lang="en" sz="900"/>
              <a:t>Train</a:t>
            </a:r>
            <a:endParaRPr b="1" sz="900"/>
          </a:p>
        </p:txBody>
      </p:sp>
      <p:cxnSp>
        <p:nvCxnSpPr>
          <p:cNvPr id="831" name="Google Shape;831;p55"/>
          <p:cNvCxnSpPr>
            <a:endCxn id="825" idx="1"/>
          </p:cNvCxnSpPr>
          <p:nvPr/>
        </p:nvCxnSpPr>
        <p:spPr>
          <a:xfrm>
            <a:off x="2246850" y="1986575"/>
            <a:ext cx="451200" cy="186900"/>
          </a:xfrm>
          <a:prstGeom prst="curvedConnector3">
            <a:avLst>
              <a:gd fmla="val 50000" name="adj1"/>
            </a:avLst>
          </a:prstGeom>
          <a:noFill/>
          <a:ln cap="flat" cmpd="sng" w="9525">
            <a:solidFill>
              <a:srgbClr val="105780"/>
            </a:solidFill>
            <a:prstDash val="solid"/>
            <a:round/>
            <a:headEnd len="med" w="med" type="none"/>
            <a:tailEnd len="med" w="med" type="stealth"/>
          </a:ln>
        </p:spPr>
      </p:cxnSp>
      <p:cxnSp>
        <p:nvCxnSpPr>
          <p:cNvPr id="832" name="Google Shape;832;p55"/>
          <p:cNvCxnSpPr/>
          <p:nvPr/>
        </p:nvCxnSpPr>
        <p:spPr>
          <a:xfrm flipH="1" rot="10800000">
            <a:off x="3550650" y="1946375"/>
            <a:ext cx="551100" cy="227100"/>
          </a:xfrm>
          <a:prstGeom prst="curvedConnector3">
            <a:avLst>
              <a:gd fmla="val 50000" name="adj1"/>
            </a:avLst>
          </a:prstGeom>
          <a:noFill/>
          <a:ln cap="flat" cmpd="sng" w="9525">
            <a:solidFill>
              <a:srgbClr val="105780"/>
            </a:solidFill>
            <a:prstDash val="solid"/>
            <a:round/>
            <a:headEnd len="med" w="med" type="none"/>
            <a:tailEnd len="med" w="med" type="stealth"/>
          </a:ln>
        </p:spPr>
      </p:cxnSp>
      <p:sp>
        <p:nvSpPr>
          <p:cNvPr id="833" name="Google Shape;833;p55"/>
          <p:cNvSpPr txBox="1"/>
          <p:nvPr/>
        </p:nvSpPr>
        <p:spPr>
          <a:xfrm>
            <a:off x="3409303" y="4094875"/>
            <a:ext cx="23412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rPr>
              <a:t>ML Training Tip: </a:t>
            </a:r>
            <a:endParaRPr b="1" sz="1100">
              <a:solidFill>
                <a:schemeClr val="dk1"/>
              </a:solidFill>
            </a:endParaRPr>
          </a:p>
          <a:p>
            <a:pPr indent="0" lvl="0" marL="0" rtl="0" algn="ctr">
              <a:spcBef>
                <a:spcPts val="0"/>
              </a:spcBef>
              <a:spcAft>
                <a:spcPts val="0"/>
              </a:spcAft>
              <a:buNone/>
            </a:pPr>
            <a:r>
              <a:rPr lang="en" sz="800">
                <a:solidFill>
                  <a:schemeClr val="dk1"/>
                </a:solidFill>
              </a:rPr>
              <a:t>Use UDTFs to train multiple models concurrently using M-4XL Snowpark-optimized warehouse</a:t>
            </a:r>
            <a:endParaRPr sz="800">
              <a:solidFill>
                <a:schemeClr val="dk1"/>
              </a:solidFill>
            </a:endParaRPr>
          </a:p>
        </p:txBody>
      </p:sp>
      <p:grpSp>
        <p:nvGrpSpPr>
          <p:cNvPr id="834" name="Google Shape;834;p55"/>
          <p:cNvGrpSpPr/>
          <p:nvPr/>
        </p:nvGrpSpPr>
        <p:grpSpPr>
          <a:xfrm>
            <a:off x="5510675" y="2102875"/>
            <a:ext cx="587100" cy="699900"/>
            <a:chOff x="3985050" y="2177875"/>
            <a:chExt cx="587100" cy="699900"/>
          </a:xfrm>
        </p:grpSpPr>
        <p:sp>
          <p:nvSpPr>
            <p:cNvPr id="835" name="Google Shape;835;p55"/>
            <p:cNvSpPr/>
            <p:nvPr/>
          </p:nvSpPr>
          <p:spPr>
            <a:xfrm rot="10800000">
              <a:off x="3988050" y="2268575"/>
              <a:ext cx="581100" cy="528600"/>
            </a:xfrm>
            <a:prstGeom prst="trapezoid">
              <a:avLst>
                <a:gd fmla="val 9908" name="adj"/>
              </a:avLst>
            </a:prstGeom>
            <a:solidFill>
              <a:srgbClr val="29B5E8"/>
            </a:solidFill>
            <a:ln cap="flat" cmpd="sng" w="19050">
              <a:solidFill>
                <a:srgbClr val="1057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5"/>
            <p:cNvSpPr/>
            <p:nvPr/>
          </p:nvSpPr>
          <p:spPr>
            <a:xfrm>
              <a:off x="3985050" y="2177875"/>
              <a:ext cx="587100" cy="173700"/>
            </a:xfrm>
            <a:prstGeom prst="ellipse">
              <a:avLst/>
            </a:prstGeom>
            <a:solidFill>
              <a:srgbClr val="29B5E8"/>
            </a:solidFill>
            <a:ln cap="flat" cmpd="sng" w="19050">
              <a:solidFill>
                <a:srgbClr val="1057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7" name="Google Shape;837;p55"/>
            <p:cNvCxnSpPr>
              <a:stCxn id="836" idx="2"/>
              <a:endCxn id="838" idx="2"/>
            </p:cNvCxnSpPr>
            <p:nvPr/>
          </p:nvCxnSpPr>
          <p:spPr>
            <a:xfrm>
              <a:off x="3985050" y="2264725"/>
              <a:ext cx="55500" cy="526200"/>
            </a:xfrm>
            <a:prstGeom prst="straightConnector1">
              <a:avLst/>
            </a:prstGeom>
            <a:noFill/>
            <a:ln cap="flat" cmpd="sng" w="9525">
              <a:solidFill>
                <a:srgbClr val="105780"/>
              </a:solidFill>
              <a:prstDash val="solid"/>
              <a:round/>
              <a:headEnd len="med" w="med" type="none"/>
              <a:tailEnd len="med" w="med" type="none"/>
            </a:ln>
          </p:spPr>
        </p:cxnSp>
        <p:sp>
          <p:nvSpPr>
            <p:cNvPr id="838" name="Google Shape;838;p55"/>
            <p:cNvSpPr/>
            <p:nvPr/>
          </p:nvSpPr>
          <p:spPr>
            <a:xfrm>
              <a:off x="4040550" y="2704075"/>
              <a:ext cx="476100" cy="173700"/>
            </a:xfrm>
            <a:prstGeom prst="ellipse">
              <a:avLst/>
            </a:prstGeom>
            <a:solidFill>
              <a:srgbClr val="29B5E8"/>
            </a:solidFill>
            <a:ln cap="flat" cmpd="sng" w="19050">
              <a:solidFill>
                <a:srgbClr val="1057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5"/>
            <p:cNvSpPr txBox="1"/>
            <p:nvPr/>
          </p:nvSpPr>
          <p:spPr>
            <a:xfrm>
              <a:off x="4040550" y="2425500"/>
              <a:ext cx="476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rgbClr val="FFFFFF"/>
                  </a:solidFill>
                </a:rPr>
                <a:t>Stage</a:t>
              </a:r>
              <a:endParaRPr sz="700">
                <a:solidFill>
                  <a:srgbClr val="FFFFFF"/>
                </a:solidFill>
              </a:endParaRPr>
            </a:p>
          </p:txBody>
        </p:sp>
      </p:grpSp>
      <p:sp>
        <p:nvSpPr>
          <p:cNvPr id="840" name="Google Shape;840;p55"/>
          <p:cNvSpPr txBox="1"/>
          <p:nvPr/>
        </p:nvSpPr>
        <p:spPr>
          <a:xfrm>
            <a:off x="5187425" y="1571525"/>
            <a:ext cx="1233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model</a:t>
            </a:r>
            <a:endParaRPr sz="800"/>
          </a:p>
        </p:txBody>
      </p:sp>
      <p:cxnSp>
        <p:nvCxnSpPr>
          <p:cNvPr id="841" name="Google Shape;841;p55"/>
          <p:cNvCxnSpPr/>
          <p:nvPr/>
        </p:nvCxnSpPr>
        <p:spPr>
          <a:xfrm>
            <a:off x="5028750" y="1946375"/>
            <a:ext cx="451200" cy="186900"/>
          </a:xfrm>
          <a:prstGeom prst="curvedConnector3">
            <a:avLst>
              <a:gd fmla="val 50000" name="adj1"/>
            </a:avLst>
          </a:prstGeom>
          <a:noFill/>
          <a:ln cap="flat" cmpd="sng" w="9525">
            <a:solidFill>
              <a:srgbClr val="105780"/>
            </a:solidFill>
            <a:prstDash val="solid"/>
            <a:round/>
            <a:headEnd len="med" w="med" type="none"/>
            <a:tailEnd len="med" w="med" type="stealth"/>
          </a:ln>
        </p:spPr>
      </p:cxnSp>
      <p:grpSp>
        <p:nvGrpSpPr>
          <p:cNvPr id="842" name="Google Shape;842;p55"/>
          <p:cNvGrpSpPr/>
          <p:nvPr/>
        </p:nvGrpSpPr>
        <p:grpSpPr>
          <a:xfrm>
            <a:off x="5375625" y="3249675"/>
            <a:ext cx="857200" cy="689800"/>
            <a:chOff x="814400" y="1306250"/>
            <a:chExt cx="857200" cy="689800"/>
          </a:xfrm>
        </p:grpSpPr>
        <p:sp>
          <p:nvSpPr>
            <p:cNvPr id="843" name="Google Shape;843;p55"/>
            <p:cNvSpPr/>
            <p:nvPr/>
          </p:nvSpPr>
          <p:spPr>
            <a:xfrm>
              <a:off x="819000" y="1309050"/>
              <a:ext cx="852600" cy="687000"/>
            </a:xfrm>
            <a:prstGeom prst="roundRect">
              <a:avLst>
                <a:gd fmla="val 6055" name="adj"/>
              </a:avLst>
            </a:prstGeom>
            <a:noFill/>
            <a:ln cap="flat" cmpd="sng" w="19050">
              <a:solidFill>
                <a:srgbClr val="1057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4" name="Google Shape;844;p55"/>
            <p:cNvCxnSpPr/>
            <p:nvPr/>
          </p:nvCxnSpPr>
          <p:spPr>
            <a:xfrm>
              <a:off x="814400" y="1440175"/>
              <a:ext cx="852600" cy="0"/>
            </a:xfrm>
            <a:prstGeom prst="straightConnector1">
              <a:avLst/>
            </a:prstGeom>
            <a:noFill/>
            <a:ln cap="flat" cmpd="sng" w="9525">
              <a:solidFill>
                <a:srgbClr val="105780"/>
              </a:solidFill>
              <a:prstDash val="solid"/>
              <a:round/>
              <a:headEnd len="med" w="med" type="none"/>
              <a:tailEnd len="med" w="med" type="none"/>
            </a:ln>
          </p:spPr>
        </p:cxnSp>
        <p:cxnSp>
          <p:nvCxnSpPr>
            <p:cNvPr id="845" name="Google Shape;845;p55"/>
            <p:cNvCxnSpPr/>
            <p:nvPr/>
          </p:nvCxnSpPr>
          <p:spPr>
            <a:xfrm>
              <a:off x="814400" y="1544950"/>
              <a:ext cx="852600" cy="0"/>
            </a:xfrm>
            <a:prstGeom prst="straightConnector1">
              <a:avLst/>
            </a:prstGeom>
            <a:noFill/>
            <a:ln cap="flat" cmpd="sng" w="9525">
              <a:solidFill>
                <a:srgbClr val="105780"/>
              </a:solidFill>
              <a:prstDash val="solid"/>
              <a:round/>
              <a:headEnd len="med" w="med" type="none"/>
              <a:tailEnd len="med" w="med" type="none"/>
            </a:ln>
          </p:spPr>
        </p:cxnSp>
        <p:cxnSp>
          <p:nvCxnSpPr>
            <p:cNvPr id="846" name="Google Shape;846;p55"/>
            <p:cNvCxnSpPr/>
            <p:nvPr/>
          </p:nvCxnSpPr>
          <p:spPr>
            <a:xfrm>
              <a:off x="814400" y="1652550"/>
              <a:ext cx="852600" cy="0"/>
            </a:xfrm>
            <a:prstGeom prst="straightConnector1">
              <a:avLst/>
            </a:prstGeom>
            <a:noFill/>
            <a:ln cap="flat" cmpd="sng" w="9525">
              <a:solidFill>
                <a:srgbClr val="105780"/>
              </a:solidFill>
              <a:prstDash val="solid"/>
              <a:round/>
              <a:headEnd len="med" w="med" type="none"/>
              <a:tailEnd len="med" w="med" type="none"/>
            </a:ln>
          </p:spPr>
        </p:cxnSp>
        <p:cxnSp>
          <p:nvCxnSpPr>
            <p:cNvPr id="847" name="Google Shape;847;p55"/>
            <p:cNvCxnSpPr/>
            <p:nvPr/>
          </p:nvCxnSpPr>
          <p:spPr>
            <a:xfrm>
              <a:off x="814950" y="1773550"/>
              <a:ext cx="852600" cy="0"/>
            </a:xfrm>
            <a:prstGeom prst="straightConnector1">
              <a:avLst/>
            </a:prstGeom>
            <a:noFill/>
            <a:ln cap="flat" cmpd="sng" w="9525">
              <a:solidFill>
                <a:srgbClr val="105780"/>
              </a:solidFill>
              <a:prstDash val="solid"/>
              <a:round/>
              <a:headEnd len="med" w="med" type="none"/>
              <a:tailEnd len="med" w="med" type="none"/>
            </a:ln>
          </p:spPr>
        </p:cxnSp>
        <p:cxnSp>
          <p:nvCxnSpPr>
            <p:cNvPr id="848" name="Google Shape;848;p55"/>
            <p:cNvCxnSpPr/>
            <p:nvPr/>
          </p:nvCxnSpPr>
          <p:spPr>
            <a:xfrm>
              <a:off x="814400" y="1883100"/>
              <a:ext cx="852600" cy="0"/>
            </a:xfrm>
            <a:prstGeom prst="straightConnector1">
              <a:avLst/>
            </a:prstGeom>
            <a:noFill/>
            <a:ln cap="flat" cmpd="sng" w="9525">
              <a:solidFill>
                <a:srgbClr val="105780"/>
              </a:solidFill>
              <a:prstDash val="solid"/>
              <a:round/>
              <a:headEnd len="med" w="med" type="none"/>
              <a:tailEnd len="med" w="med" type="none"/>
            </a:ln>
          </p:spPr>
        </p:cxnSp>
        <p:cxnSp>
          <p:nvCxnSpPr>
            <p:cNvPr id="849" name="Google Shape;849;p55"/>
            <p:cNvCxnSpPr/>
            <p:nvPr/>
          </p:nvCxnSpPr>
          <p:spPr>
            <a:xfrm>
              <a:off x="1004950" y="1309650"/>
              <a:ext cx="0" cy="685800"/>
            </a:xfrm>
            <a:prstGeom prst="straightConnector1">
              <a:avLst/>
            </a:prstGeom>
            <a:noFill/>
            <a:ln cap="flat" cmpd="sng" w="9525">
              <a:solidFill>
                <a:srgbClr val="105780"/>
              </a:solidFill>
              <a:prstDash val="solid"/>
              <a:round/>
              <a:headEnd len="med" w="med" type="none"/>
              <a:tailEnd len="med" w="med" type="none"/>
            </a:ln>
          </p:spPr>
        </p:cxnSp>
        <p:cxnSp>
          <p:nvCxnSpPr>
            <p:cNvPr id="850" name="Google Shape;850;p55"/>
            <p:cNvCxnSpPr/>
            <p:nvPr/>
          </p:nvCxnSpPr>
          <p:spPr>
            <a:xfrm>
              <a:off x="1162100" y="1309650"/>
              <a:ext cx="0" cy="685800"/>
            </a:xfrm>
            <a:prstGeom prst="straightConnector1">
              <a:avLst/>
            </a:prstGeom>
            <a:noFill/>
            <a:ln cap="flat" cmpd="sng" w="9525">
              <a:solidFill>
                <a:srgbClr val="105780"/>
              </a:solidFill>
              <a:prstDash val="solid"/>
              <a:round/>
              <a:headEnd len="med" w="med" type="none"/>
              <a:tailEnd len="med" w="med" type="none"/>
            </a:ln>
          </p:spPr>
        </p:cxnSp>
        <p:cxnSp>
          <p:nvCxnSpPr>
            <p:cNvPr id="851" name="Google Shape;851;p55"/>
            <p:cNvCxnSpPr/>
            <p:nvPr/>
          </p:nvCxnSpPr>
          <p:spPr>
            <a:xfrm>
              <a:off x="1319250" y="1309650"/>
              <a:ext cx="0" cy="685800"/>
            </a:xfrm>
            <a:prstGeom prst="straightConnector1">
              <a:avLst/>
            </a:prstGeom>
            <a:noFill/>
            <a:ln cap="flat" cmpd="sng" w="9525">
              <a:solidFill>
                <a:srgbClr val="105780"/>
              </a:solidFill>
              <a:prstDash val="solid"/>
              <a:round/>
              <a:headEnd len="med" w="med" type="none"/>
              <a:tailEnd len="med" w="med" type="none"/>
            </a:ln>
          </p:spPr>
        </p:cxnSp>
        <p:cxnSp>
          <p:nvCxnSpPr>
            <p:cNvPr id="852" name="Google Shape;852;p55"/>
            <p:cNvCxnSpPr/>
            <p:nvPr/>
          </p:nvCxnSpPr>
          <p:spPr>
            <a:xfrm>
              <a:off x="1476400" y="1309650"/>
              <a:ext cx="0" cy="685800"/>
            </a:xfrm>
            <a:prstGeom prst="straightConnector1">
              <a:avLst/>
            </a:prstGeom>
            <a:noFill/>
            <a:ln cap="flat" cmpd="sng" w="9525">
              <a:solidFill>
                <a:srgbClr val="105780"/>
              </a:solidFill>
              <a:prstDash val="solid"/>
              <a:round/>
              <a:headEnd len="med" w="med" type="none"/>
              <a:tailEnd len="med" w="med" type="none"/>
            </a:ln>
          </p:spPr>
        </p:cxnSp>
        <p:sp>
          <p:nvSpPr>
            <p:cNvPr id="853" name="Google Shape;853;p55"/>
            <p:cNvSpPr/>
            <p:nvPr/>
          </p:nvSpPr>
          <p:spPr>
            <a:xfrm>
              <a:off x="819000" y="1306250"/>
              <a:ext cx="852600" cy="131100"/>
            </a:xfrm>
            <a:prstGeom prst="roundRect">
              <a:avLst>
                <a:gd fmla="val 25343" name="adj"/>
              </a:avLst>
            </a:prstGeom>
            <a:solidFill>
              <a:srgbClr val="29B5E8"/>
            </a:solidFill>
            <a:ln cap="flat" cmpd="sng" w="19050">
              <a:solidFill>
                <a:srgbClr val="1057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 name="Google Shape;854;p55"/>
          <p:cNvSpPr txBox="1"/>
          <p:nvPr/>
        </p:nvSpPr>
        <p:spPr>
          <a:xfrm>
            <a:off x="5187425" y="2968250"/>
            <a:ext cx="1233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inference data</a:t>
            </a:r>
            <a:endParaRPr sz="800"/>
          </a:p>
        </p:txBody>
      </p:sp>
      <p:sp>
        <p:nvSpPr>
          <p:cNvPr id="855" name="Google Shape;855;p55"/>
          <p:cNvSpPr/>
          <p:nvPr/>
        </p:nvSpPr>
        <p:spPr>
          <a:xfrm>
            <a:off x="6582626" y="1670025"/>
            <a:ext cx="1146900" cy="1726200"/>
          </a:xfrm>
          <a:prstGeom prst="rect">
            <a:avLst/>
          </a:prstGeom>
          <a:solidFill>
            <a:srgbClr val="E7F2FB"/>
          </a:solidFill>
          <a:ln cap="flat" cmpd="sng" w="19050">
            <a:solidFill>
              <a:srgbClr val="1057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5"/>
          <p:cNvSpPr/>
          <p:nvPr/>
        </p:nvSpPr>
        <p:spPr>
          <a:xfrm>
            <a:off x="6699213" y="1762837"/>
            <a:ext cx="919800" cy="1116900"/>
          </a:xfrm>
          <a:prstGeom prst="roundRect">
            <a:avLst>
              <a:gd fmla="val 8109" name="adj"/>
            </a:avLst>
          </a:prstGeom>
          <a:solidFill>
            <a:srgbClr val="FFFFFF"/>
          </a:solidFill>
          <a:ln cap="flat" cmpd="sng" w="9525">
            <a:solidFill>
              <a:srgbClr val="10578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ourier New"/>
                <a:ea typeface="Courier New"/>
                <a:cs typeface="Courier New"/>
                <a:sym typeface="Courier New"/>
              </a:rPr>
              <a:t>UDF(</a:t>
            </a:r>
            <a:endParaRPr sz="900">
              <a:latin typeface="Courier New"/>
              <a:ea typeface="Courier New"/>
              <a:cs typeface="Courier New"/>
              <a:sym typeface="Courier New"/>
            </a:endParaRPr>
          </a:p>
          <a:p>
            <a:pPr indent="0" lvl="0" marL="0" rtl="0" algn="l">
              <a:spcBef>
                <a:spcPts val="0"/>
              </a:spcBef>
              <a:spcAft>
                <a:spcPts val="0"/>
              </a:spcAft>
              <a:buNone/>
            </a:pPr>
            <a:br>
              <a:rPr lang="en" sz="500">
                <a:latin typeface="Courier New"/>
                <a:ea typeface="Courier New"/>
                <a:cs typeface="Courier New"/>
                <a:sym typeface="Courier New"/>
              </a:rPr>
            </a:br>
            <a:r>
              <a:rPr lang="en" sz="500">
                <a:latin typeface="Courier New"/>
                <a:ea typeface="Courier New"/>
                <a:cs typeface="Courier New"/>
                <a:sym typeface="Courier New"/>
              </a:rPr>
              <a:t>Max_batch_size = n</a:t>
            </a:r>
            <a:endParaRPr sz="5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________</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________</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________</a:t>
            </a:r>
            <a:endParaRPr sz="900">
              <a:latin typeface="Courier New"/>
              <a:ea typeface="Courier New"/>
              <a:cs typeface="Courier New"/>
              <a:sym typeface="Courier New"/>
            </a:endParaRPr>
          </a:p>
          <a:p>
            <a:pPr indent="0" lvl="0" marL="0" rtl="0" algn="l">
              <a:spcBef>
                <a:spcPts val="0"/>
              </a:spcBef>
              <a:spcAft>
                <a:spcPts val="0"/>
              </a:spcAft>
              <a:buNone/>
            </a:pPr>
            <a:r>
              <a:t/>
            </a:r>
            <a:endParaRPr sz="3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a:t>
            </a:r>
            <a:br>
              <a:rPr lang="en" sz="900">
                <a:latin typeface="Courier New"/>
                <a:ea typeface="Courier New"/>
                <a:cs typeface="Courier New"/>
                <a:sym typeface="Courier New"/>
              </a:rPr>
            </a:br>
            <a:r>
              <a:rPr lang="en" sz="900">
                <a:latin typeface="Courier New"/>
                <a:ea typeface="Courier New"/>
                <a:cs typeface="Courier New"/>
                <a:sym typeface="Courier New"/>
              </a:rPr>
              <a:t> </a:t>
            </a:r>
            <a:endParaRPr sz="900">
              <a:latin typeface="Courier New"/>
              <a:ea typeface="Courier New"/>
              <a:cs typeface="Courier New"/>
              <a:sym typeface="Courier New"/>
            </a:endParaRPr>
          </a:p>
        </p:txBody>
      </p:sp>
      <p:sp>
        <p:nvSpPr>
          <p:cNvPr id="857" name="Google Shape;857;p55"/>
          <p:cNvSpPr txBox="1"/>
          <p:nvPr/>
        </p:nvSpPr>
        <p:spPr>
          <a:xfrm>
            <a:off x="6643723" y="2880037"/>
            <a:ext cx="1065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multi-node standard warehouse</a:t>
            </a:r>
            <a:endParaRPr sz="800"/>
          </a:p>
        </p:txBody>
      </p:sp>
      <p:sp>
        <p:nvSpPr>
          <p:cNvPr id="858" name="Google Shape;858;p55"/>
          <p:cNvSpPr txBox="1"/>
          <p:nvPr/>
        </p:nvSpPr>
        <p:spPr>
          <a:xfrm>
            <a:off x="6549300" y="1348850"/>
            <a:ext cx="1233600" cy="323100"/>
          </a:xfrm>
          <a:prstGeom prst="rect">
            <a:avLst/>
          </a:prstGeom>
          <a:noFill/>
          <a:ln>
            <a:noFill/>
          </a:ln>
        </p:spPr>
        <p:txBody>
          <a:bodyPr anchorCtr="0" anchor="t" bIns="91425" lIns="0" spcFirstLastPara="1" rIns="0" wrap="square" tIns="91425">
            <a:spAutoFit/>
          </a:bodyPr>
          <a:lstStyle/>
          <a:p>
            <a:pPr indent="0" lvl="0" marL="0" rtl="0" algn="ctr">
              <a:spcBef>
                <a:spcPts val="0"/>
              </a:spcBef>
              <a:spcAft>
                <a:spcPts val="0"/>
              </a:spcAft>
              <a:buNone/>
            </a:pPr>
            <a:r>
              <a:rPr b="1" lang="en" sz="900"/>
              <a:t>Inference</a:t>
            </a:r>
            <a:endParaRPr b="1" sz="900"/>
          </a:p>
        </p:txBody>
      </p:sp>
      <p:cxnSp>
        <p:nvCxnSpPr>
          <p:cNvPr id="859" name="Google Shape;859;p55"/>
          <p:cNvCxnSpPr/>
          <p:nvPr/>
        </p:nvCxnSpPr>
        <p:spPr>
          <a:xfrm>
            <a:off x="2228563" y="2787850"/>
            <a:ext cx="3133200" cy="1019100"/>
          </a:xfrm>
          <a:prstGeom prst="curvedConnector3">
            <a:avLst>
              <a:gd fmla="val 22591" name="adj1"/>
            </a:avLst>
          </a:prstGeom>
          <a:noFill/>
          <a:ln cap="flat" cmpd="sng" w="9525">
            <a:solidFill>
              <a:srgbClr val="105780"/>
            </a:solidFill>
            <a:prstDash val="solid"/>
            <a:round/>
            <a:headEnd len="med" w="med" type="none"/>
            <a:tailEnd len="med" w="med" type="stealth"/>
          </a:ln>
        </p:spPr>
      </p:cxnSp>
      <p:cxnSp>
        <p:nvCxnSpPr>
          <p:cNvPr id="860" name="Google Shape;860;p55"/>
          <p:cNvCxnSpPr>
            <a:endCxn id="801" idx="2"/>
          </p:cNvCxnSpPr>
          <p:nvPr/>
        </p:nvCxnSpPr>
        <p:spPr>
          <a:xfrm flipH="1" rot="10800000">
            <a:off x="6204160" y="1954025"/>
            <a:ext cx="490800" cy="248700"/>
          </a:xfrm>
          <a:prstGeom prst="curvedConnector3">
            <a:avLst>
              <a:gd fmla="val 50000" name="adj1"/>
            </a:avLst>
          </a:prstGeom>
          <a:noFill/>
          <a:ln cap="flat" cmpd="sng" w="9525">
            <a:solidFill>
              <a:srgbClr val="105780"/>
            </a:solidFill>
            <a:prstDash val="solid"/>
            <a:round/>
            <a:headEnd len="med" w="med" type="none"/>
            <a:tailEnd len="med" w="med" type="stealth"/>
          </a:ln>
        </p:spPr>
      </p:cxnSp>
      <p:cxnSp>
        <p:nvCxnSpPr>
          <p:cNvPr id="861" name="Google Shape;861;p55"/>
          <p:cNvCxnSpPr>
            <a:endCxn id="801" idx="2"/>
          </p:cNvCxnSpPr>
          <p:nvPr/>
        </p:nvCxnSpPr>
        <p:spPr>
          <a:xfrm rot="-5400000">
            <a:off x="5810860" y="2319125"/>
            <a:ext cx="1249200" cy="519000"/>
          </a:xfrm>
          <a:prstGeom prst="curvedConnector2">
            <a:avLst/>
          </a:prstGeom>
          <a:noFill/>
          <a:ln cap="flat" cmpd="sng" w="9525">
            <a:solidFill>
              <a:srgbClr val="105780"/>
            </a:solidFill>
            <a:prstDash val="solid"/>
            <a:round/>
            <a:headEnd len="med" w="med" type="none"/>
            <a:tailEnd len="med" w="med" type="stealth"/>
          </a:ln>
        </p:spPr>
      </p:cxnSp>
      <p:sp>
        <p:nvSpPr>
          <p:cNvPr id="862" name="Google Shape;862;p55"/>
          <p:cNvSpPr txBox="1"/>
          <p:nvPr/>
        </p:nvSpPr>
        <p:spPr>
          <a:xfrm>
            <a:off x="7809450" y="1728050"/>
            <a:ext cx="1233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predictions</a:t>
            </a:r>
            <a:endParaRPr sz="800"/>
          </a:p>
        </p:txBody>
      </p:sp>
      <p:cxnSp>
        <p:nvCxnSpPr>
          <p:cNvPr id="863" name="Google Shape;863;p55"/>
          <p:cNvCxnSpPr>
            <a:endCxn id="864" idx="1"/>
          </p:cNvCxnSpPr>
          <p:nvPr/>
        </p:nvCxnSpPr>
        <p:spPr>
          <a:xfrm>
            <a:off x="7563050" y="1844225"/>
            <a:ext cx="439200" cy="228600"/>
          </a:xfrm>
          <a:prstGeom prst="curvedConnector3">
            <a:avLst>
              <a:gd fmla="val 50000" name="adj1"/>
            </a:avLst>
          </a:prstGeom>
          <a:noFill/>
          <a:ln cap="flat" cmpd="sng" w="9525">
            <a:solidFill>
              <a:srgbClr val="105780"/>
            </a:solidFill>
            <a:prstDash val="solid"/>
            <a:round/>
            <a:headEnd len="med" w="med" type="none"/>
            <a:tailEnd len="med" w="med" type="stealth"/>
          </a:ln>
        </p:spPr>
      </p:cxnSp>
      <p:grpSp>
        <p:nvGrpSpPr>
          <p:cNvPr id="865" name="Google Shape;865;p55"/>
          <p:cNvGrpSpPr/>
          <p:nvPr/>
        </p:nvGrpSpPr>
        <p:grpSpPr>
          <a:xfrm>
            <a:off x="7997650" y="2007275"/>
            <a:ext cx="857200" cy="689800"/>
            <a:chOff x="7796075" y="2050000"/>
            <a:chExt cx="857200" cy="689800"/>
          </a:xfrm>
        </p:grpSpPr>
        <p:sp>
          <p:nvSpPr>
            <p:cNvPr id="866" name="Google Shape;866;p55"/>
            <p:cNvSpPr/>
            <p:nvPr/>
          </p:nvSpPr>
          <p:spPr>
            <a:xfrm>
              <a:off x="8525774" y="2178975"/>
              <a:ext cx="115200" cy="548700"/>
            </a:xfrm>
            <a:prstGeom prst="rect">
              <a:avLst/>
            </a:prstGeom>
            <a:solidFill>
              <a:srgbClr val="C8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 name="Google Shape;867;p55"/>
            <p:cNvGrpSpPr/>
            <p:nvPr/>
          </p:nvGrpSpPr>
          <p:grpSpPr>
            <a:xfrm>
              <a:off x="7796075" y="2050000"/>
              <a:ext cx="857200" cy="689800"/>
              <a:chOff x="7796075" y="2050000"/>
              <a:chExt cx="857200" cy="689800"/>
            </a:xfrm>
          </p:grpSpPr>
          <p:sp>
            <p:nvSpPr>
              <p:cNvPr id="868" name="Google Shape;868;p55"/>
              <p:cNvSpPr/>
              <p:nvPr/>
            </p:nvSpPr>
            <p:spPr>
              <a:xfrm>
                <a:off x="7800675" y="2052800"/>
                <a:ext cx="852600" cy="687000"/>
              </a:xfrm>
              <a:prstGeom prst="roundRect">
                <a:avLst>
                  <a:gd fmla="val 6055" name="adj"/>
                </a:avLst>
              </a:prstGeom>
              <a:noFill/>
              <a:ln cap="flat" cmpd="sng" w="19050">
                <a:solidFill>
                  <a:srgbClr val="1057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9" name="Google Shape;869;p55"/>
              <p:cNvCxnSpPr/>
              <p:nvPr/>
            </p:nvCxnSpPr>
            <p:spPr>
              <a:xfrm>
                <a:off x="7796075" y="2183925"/>
                <a:ext cx="852600" cy="0"/>
              </a:xfrm>
              <a:prstGeom prst="straightConnector1">
                <a:avLst/>
              </a:prstGeom>
              <a:noFill/>
              <a:ln cap="flat" cmpd="sng" w="9525">
                <a:solidFill>
                  <a:srgbClr val="105780"/>
                </a:solidFill>
                <a:prstDash val="solid"/>
                <a:round/>
                <a:headEnd len="med" w="med" type="none"/>
                <a:tailEnd len="med" w="med" type="none"/>
              </a:ln>
            </p:spPr>
          </p:cxnSp>
          <p:cxnSp>
            <p:nvCxnSpPr>
              <p:cNvPr id="870" name="Google Shape;870;p55"/>
              <p:cNvCxnSpPr/>
              <p:nvPr/>
            </p:nvCxnSpPr>
            <p:spPr>
              <a:xfrm>
                <a:off x="7796075" y="2288700"/>
                <a:ext cx="852600" cy="0"/>
              </a:xfrm>
              <a:prstGeom prst="straightConnector1">
                <a:avLst/>
              </a:prstGeom>
              <a:noFill/>
              <a:ln cap="flat" cmpd="sng" w="9525">
                <a:solidFill>
                  <a:srgbClr val="105780"/>
                </a:solidFill>
                <a:prstDash val="solid"/>
                <a:round/>
                <a:headEnd len="med" w="med" type="none"/>
                <a:tailEnd len="med" w="med" type="none"/>
              </a:ln>
            </p:spPr>
          </p:cxnSp>
          <p:cxnSp>
            <p:nvCxnSpPr>
              <p:cNvPr id="871" name="Google Shape;871;p55"/>
              <p:cNvCxnSpPr/>
              <p:nvPr/>
            </p:nvCxnSpPr>
            <p:spPr>
              <a:xfrm>
                <a:off x="7796075" y="2396300"/>
                <a:ext cx="852600" cy="0"/>
              </a:xfrm>
              <a:prstGeom prst="straightConnector1">
                <a:avLst/>
              </a:prstGeom>
              <a:noFill/>
              <a:ln cap="flat" cmpd="sng" w="9525">
                <a:solidFill>
                  <a:srgbClr val="105780"/>
                </a:solidFill>
                <a:prstDash val="solid"/>
                <a:round/>
                <a:headEnd len="med" w="med" type="none"/>
                <a:tailEnd len="med" w="med" type="none"/>
              </a:ln>
            </p:spPr>
          </p:cxnSp>
          <p:cxnSp>
            <p:nvCxnSpPr>
              <p:cNvPr id="872" name="Google Shape;872;p55"/>
              <p:cNvCxnSpPr/>
              <p:nvPr/>
            </p:nvCxnSpPr>
            <p:spPr>
              <a:xfrm>
                <a:off x="7796625" y="2517300"/>
                <a:ext cx="852600" cy="0"/>
              </a:xfrm>
              <a:prstGeom prst="straightConnector1">
                <a:avLst/>
              </a:prstGeom>
              <a:noFill/>
              <a:ln cap="flat" cmpd="sng" w="9525">
                <a:solidFill>
                  <a:srgbClr val="105780"/>
                </a:solidFill>
                <a:prstDash val="solid"/>
                <a:round/>
                <a:headEnd len="med" w="med" type="none"/>
                <a:tailEnd len="med" w="med" type="none"/>
              </a:ln>
            </p:spPr>
          </p:cxnSp>
          <p:cxnSp>
            <p:nvCxnSpPr>
              <p:cNvPr id="873" name="Google Shape;873;p55"/>
              <p:cNvCxnSpPr/>
              <p:nvPr/>
            </p:nvCxnSpPr>
            <p:spPr>
              <a:xfrm>
                <a:off x="7796075" y="2626850"/>
                <a:ext cx="852600" cy="0"/>
              </a:xfrm>
              <a:prstGeom prst="straightConnector1">
                <a:avLst/>
              </a:prstGeom>
              <a:noFill/>
              <a:ln cap="flat" cmpd="sng" w="9525">
                <a:solidFill>
                  <a:srgbClr val="105780"/>
                </a:solidFill>
                <a:prstDash val="solid"/>
                <a:round/>
                <a:headEnd len="med" w="med" type="none"/>
                <a:tailEnd len="med" w="med" type="none"/>
              </a:ln>
            </p:spPr>
          </p:cxnSp>
          <p:sp>
            <p:nvSpPr>
              <p:cNvPr id="864" name="Google Shape;864;p55"/>
              <p:cNvSpPr/>
              <p:nvPr/>
            </p:nvSpPr>
            <p:spPr>
              <a:xfrm>
                <a:off x="7800675" y="2050000"/>
                <a:ext cx="852600" cy="131100"/>
              </a:xfrm>
              <a:prstGeom prst="roundRect">
                <a:avLst>
                  <a:gd fmla="val 25343" name="adj"/>
                </a:avLst>
              </a:prstGeom>
              <a:solidFill>
                <a:srgbClr val="29B5E8"/>
              </a:solidFill>
              <a:ln cap="flat" cmpd="sng" w="19050">
                <a:solidFill>
                  <a:srgbClr val="1057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4" name="Google Shape;874;p55"/>
              <p:cNvCxnSpPr/>
              <p:nvPr/>
            </p:nvCxnSpPr>
            <p:spPr>
              <a:xfrm>
                <a:off x="7919355" y="2053400"/>
                <a:ext cx="0" cy="685800"/>
              </a:xfrm>
              <a:prstGeom prst="straightConnector1">
                <a:avLst/>
              </a:prstGeom>
              <a:noFill/>
              <a:ln cap="flat" cmpd="sng" w="9525">
                <a:solidFill>
                  <a:srgbClr val="105780"/>
                </a:solidFill>
                <a:prstDash val="solid"/>
                <a:round/>
                <a:headEnd len="med" w="med" type="none"/>
                <a:tailEnd len="med" w="med" type="none"/>
              </a:ln>
            </p:spPr>
          </p:cxnSp>
          <p:cxnSp>
            <p:nvCxnSpPr>
              <p:cNvPr id="875" name="Google Shape;875;p55"/>
              <p:cNvCxnSpPr/>
              <p:nvPr/>
            </p:nvCxnSpPr>
            <p:spPr>
              <a:xfrm>
                <a:off x="8519392" y="2053400"/>
                <a:ext cx="0" cy="685800"/>
              </a:xfrm>
              <a:prstGeom prst="straightConnector1">
                <a:avLst/>
              </a:prstGeom>
              <a:noFill/>
              <a:ln cap="flat" cmpd="sng" w="9525">
                <a:solidFill>
                  <a:srgbClr val="105780"/>
                </a:solidFill>
                <a:prstDash val="solid"/>
                <a:round/>
                <a:headEnd len="med" w="med" type="none"/>
                <a:tailEnd len="med" w="med" type="none"/>
              </a:ln>
            </p:spPr>
          </p:cxnSp>
          <p:cxnSp>
            <p:nvCxnSpPr>
              <p:cNvPr id="876" name="Google Shape;876;p55"/>
              <p:cNvCxnSpPr/>
              <p:nvPr/>
            </p:nvCxnSpPr>
            <p:spPr>
              <a:xfrm>
                <a:off x="8219373" y="2053400"/>
                <a:ext cx="0" cy="685800"/>
              </a:xfrm>
              <a:prstGeom prst="straightConnector1">
                <a:avLst/>
              </a:prstGeom>
              <a:noFill/>
              <a:ln cap="flat" cmpd="sng" w="9525">
                <a:solidFill>
                  <a:srgbClr val="105780"/>
                </a:solidFill>
                <a:prstDash val="solid"/>
                <a:round/>
                <a:headEnd len="med" w="med" type="none"/>
                <a:tailEnd len="med" w="med" type="none"/>
              </a:ln>
            </p:spPr>
          </p:cxnSp>
          <p:cxnSp>
            <p:nvCxnSpPr>
              <p:cNvPr id="877" name="Google Shape;877;p55"/>
              <p:cNvCxnSpPr/>
              <p:nvPr/>
            </p:nvCxnSpPr>
            <p:spPr>
              <a:xfrm>
                <a:off x="8069364" y="2053400"/>
                <a:ext cx="0" cy="685800"/>
              </a:xfrm>
              <a:prstGeom prst="straightConnector1">
                <a:avLst/>
              </a:prstGeom>
              <a:noFill/>
              <a:ln cap="flat" cmpd="sng" w="9525">
                <a:solidFill>
                  <a:srgbClr val="105780"/>
                </a:solidFill>
                <a:prstDash val="solid"/>
                <a:round/>
                <a:headEnd len="med" w="med" type="none"/>
                <a:tailEnd len="med" w="med" type="none"/>
              </a:ln>
            </p:spPr>
          </p:cxnSp>
          <p:cxnSp>
            <p:nvCxnSpPr>
              <p:cNvPr id="878" name="Google Shape;878;p55"/>
              <p:cNvCxnSpPr/>
              <p:nvPr/>
            </p:nvCxnSpPr>
            <p:spPr>
              <a:xfrm>
                <a:off x="8369383" y="2052000"/>
                <a:ext cx="0" cy="685800"/>
              </a:xfrm>
              <a:prstGeom prst="straightConnector1">
                <a:avLst/>
              </a:prstGeom>
              <a:noFill/>
              <a:ln cap="flat" cmpd="sng" w="9525">
                <a:solidFill>
                  <a:srgbClr val="105780"/>
                </a:solidFill>
                <a:prstDash val="solid"/>
                <a:round/>
                <a:headEnd len="med" w="med" type="none"/>
                <a:tailEnd len="med" w="med" type="none"/>
              </a:ln>
            </p:spPr>
          </p:cxnSp>
        </p:grpSp>
      </p:grpSp>
      <p:sp>
        <p:nvSpPr>
          <p:cNvPr id="879" name="Google Shape;879;p55"/>
          <p:cNvSpPr txBox="1"/>
          <p:nvPr/>
        </p:nvSpPr>
        <p:spPr>
          <a:xfrm>
            <a:off x="6175950" y="4094875"/>
            <a:ext cx="22236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rPr>
              <a:t>ML Inference Tip: </a:t>
            </a:r>
            <a:endParaRPr b="1" sz="1100">
              <a:solidFill>
                <a:schemeClr val="dk1"/>
              </a:solidFill>
            </a:endParaRPr>
          </a:p>
          <a:p>
            <a:pPr indent="0" lvl="0" marL="0" rtl="0" algn="ctr">
              <a:spcBef>
                <a:spcPts val="0"/>
              </a:spcBef>
              <a:spcAft>
                <a:spcPts val="0"/>
              </a:spcAft>
              <a:buNone/>
            </a:pPr>
            <a:r>
              <a:rPr lang="en" sz="800">
                <a:solidFill>
                  <a:schemeClr val="dk1"/>
                </a:solidFill>
              </a:rPr>
              <a:t>Speed up inference using Vectorized UDFs to process rows in batches &amp; cachetools to cache model load from stage</a:t>
            </a:r>
            <a:endParaRPr sz="800">
              <a:solidFill>
                <a:schemeClr val="dk1"/>
              </a:solidFill>
            </a:endParaRPr>
          </a:p>
        </p:txBody>
      </p:sp>
      <p:grpSp>
        <p:nvGrpSpPr>
          <p:cNvPr id="880" name="Google Shape;880;p55"/>
          <p:cNvGrpSpPr/>
          <p:nvPr/>
        </p:nvGrpSpPr>
        <p:grpSpPr>
          <a:xfrm>
            <a:off x="5649988" y="1840713"/>
            <a:ext cx="307800" cy="307800"/>
            <a:chOff x="2893400" y="-673650"/>
            <a:chExt cx="307800" cy="307800"/>
          </a:xfrm>
        </p:grpSpPr>
        <p:sp>
          <p:nvSpPr>
            <p:cNvPr id="881" name="Google Shape;881;p55"/>
            <p:cNvSpPr/>
            <p:nvPr/>
          </p:nvSpPr>
          <p:spPr>
            <a:xfrm>
              <a:off x="2893400" y="-673650"/>
              <a:ext cx="307800" cy="3078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 name="Google Shape;882;p55"/>
            <p:cNvGrpSpPr/>
            <p:nvPr/>
          </p:nvGrpSpPr>
          <p:grpSpPr>
            <a:xfrm>
              <a:off x="2960250" y="-616244"/>
              <a:ext cx="174326" cy="193161"/>
              <a:chOff x="2615223" y="2642961"/>
              <a:chExt cx="321812" cy="360779"/>
            </a:xfrm>
          </p:grpSpPr>
          <p:sp>
            <p:nvSpPr>
              <p:cNvPr id="883" name="Google Shape;883;p55"/>
              <p:cNvSpPr/>
              <p:nvPr/>
            </p:nvSpPr>
            <p:spPr>
              <a:xfrm>
                <a:off x="2615223" y="2642961"/>
                <a:ext cx="321812" cy="360779"/>
              </a:xfrm>
              <a:custGeom>
                <a:rect b="b" l="l" r="r" t="t"/>
                <a:pathLst>
                  <a:path extrusionOk="0" h="360779" w="321812">
                    <a:moveTo>
                      <a:pt x="319854" y="217935"/>
                    </a:moveTo>
                    <a:lnTo>
                      <a:pt x="287965" y="156121"/>
                    </a:lnTo>
                    <a:lnTo>
                      <a:pt x="287965" y="139677"/>
                    </a:lnTo>
                    <a:cubicBezTo>
                      <a:pt x="288242" y="102552"/>
                      <a:pt x="273048" y="66870"/>
                      <a:pt x="245788" y="40617"/>
                    </a:cubicBezTo>
                    <a:cubicBezTo>
                      <a:pt x="218908" y="14422"/>
                      <a:pt x="182189" y="-221"/>
                      <a:pt x="143947" y="3"/>
                    </a:cubicBezTo>
                    <a:lnTo>
                      <a:pt x="143947" y="3"/>
                    </a:lnTo>
                    <a:cubicBezTo>
                      <a:pt x="64408" y="41"/>
                      <a:pt x="-39" y="62162"/>
                      <a:pt x="0" y="138755"/>
                    </a:cubicBezTo>
                    <a:cubicBezTo>
                      <a:pt x="17" y="170898"/>
                      <a:pt x="11627" y="202037"/>
                      <a:pt x="32847" y="226850"/>
                    </a:cubicBezTo>
                    <a:cubicBezTo>
                      <a:pt x="40688" y="235324"/>
                      <a:pt x="45137" y="246212"/>
                      <a:pt x="45397" y="257559"/>
                    </a:cubicBezTo>
                    <a:lnTo>
                      <a:pt x="45397" y="270238"/>
                    </a:lnTo>
                    <a:cubicBezTo>
                      <a:pt x="45284" y="274286"/>
                      <a:pt x="48598" y="277654"/>
                      <a:pt x="52801" y="277765"/>
                    </a:cubicBezTo>
                    <a:cubicBezTo>
                      <a:pt x="52870" y="277767"/>
                      <a:pt x="52940" y="277767"/>
                      <a:pt x="53010" y="277767"/>
                    </a:cubicBezTo>
                    <a:cubicBezTo>
                      <a:pt x="57302" y="278218"/>
                      <a:pt x="61162" y="275237"/>
                      <a:pt x="61632" y="271102"/>
                    </a:cubicBezTo>
                    <a:cubicBezTo>
                      <a:pt x="61687" y="270619"/>
                      <a:pt x="61694" y="270129"/>
                      <a:pt x="61651" y="269644"/>
                    </a:cubicBezTo>
                    <a:lnTo>
                      <a:pt x="61651" y="257559"/>
                    </a:lnTo>
                    <a:cubicBezTo>
                      <a:pt x="61250" y="242955"/>
                      <a:pt x="55575" y="228944"/>
                      <a:pt x="45603" y="217935"/>
                    </a:cubicBezTo>
                    <a:cubicBezTo>
                      <a:pt x="152" y="165530"/>
                      <a:pt x="7423" y="87568"/>
                      <a:pt x="61842" y="43801"/>
                    </a:cubicBezTo>
                    <a:cubicBezTo>
                      <a:pt x="84880" y="25272"/>
                      <a:pt x="113931" y="15103"/>
                      <a:pt x="143947" y="15060"/>
                    </a:cubicBezTo>
                    <a:lnTo>
                      <a:pt x="143947" y="15060"/>
                    </a:lnTo>
                    <a:cubicBezTo>
                      <a:pt x="178041" y="15118"/>
                      <a:pt x="210672" y="28401"/>
                      <a:pt x="234472" y="51910"/>
                    </a:cubicBezTo>
                    <a:cubicBezTo>
                      <a:pt x="258597" y="75209"/>
                      <a:pt x="272139" y="106774"/>
                      <a:pt x="272123" y="139677"/>
                    </a:cubicBezTo>
                    <a:lnTo>
                      <a:pt x="272123" y="158499"/>
                    </a:lnTo>
                    <a:cubicBezTo>
                      <a:pt x="271935" y="159614"/>
                      <a:pt x="271935" y="160751"/>
                      <a:pt x="272123" y="161867"/>
                    </a:cubicBezTo>
                    <a:lnTo>
                      <a:pt x="305041" y="225067"/>
                    </a:lnTo>
                    <a:cubicBezTo>
                      <a:pt x="305934" y="226248"/>
                      <a:pt x="305934" y="227848"/>
                      <a:pt x="305041" y="229029"/>
                    </a:cubicBezTo>
                    <a:cubicBezTo>
                      <a:pt x="304313" y="229673"/>
                      <a:pt x="303356" y="230028"/>
                      <a:pt x="302366" y="230020"/>
                    </a:cubicBezTo>
                    <a:lnTo>
                      <a:pt x="279941" y="230020"/>
                    </a:lnTo>
                    <a:cubicBezTo>
                      <a:pt x="275622" y="230020"/>
                      <a:pt x="272123" y="233390"/>
                      <a:pt x="272123" y="237548"/>
                    </a:cubicBezTo>
                    <a:lnTo>
                      <a:pt x="272123" y="290050"/>
                    </a:lnTo>
                    <a:lnTo>
                      <a:pt x="272123" y="290050"/>
                    </a:lnTo>
                    <a:cubicBezTo>
                      <a:pt x="272057" y="295122"/>
                      <a:pt x="268094" y="299360"/>
                      <a:pt x="262864" y="299956"/>
                    </a:cubicBezTo>
                    <a:lnTo>
                      <a:pt x="211635" y="301343"/>
                    </a:lnTo>
                    <a:cubicBezTo>
                      <a:pt x="207397" y="301450"/>
                      <a:pt x="204021" y="304790"/>
                      <a:pt x="204023" y="308872"/>
                    </a:cubicBezTo>
                    <a:lnTo>
                      <a:pt x="204023" y="353251"/>
                    </a:lnTo>
                    <a:cubicBezTo>
                      <a:pt x="204023" y="357409"/>
                      <a:pt x="207522" y="360779"/>
                      <a:pt x="211841" y="360779"/>
                    </a:cubicBezTo>
                    <a:cubicBezTo>
                      <a:pt x="216159" y="360779"/>
                      <a:pt x="219659" y="357409"/>
                      <a:pt x="219659" y="353251"/>
                    </a:cubicBezTo>
                    <a:lnTo>
                      <a:pt x="219659" y="315806"/>
                    </a:lnTo>
                    <a:lnTo>
                      <a:pt x="263687" y="314617"/>
                    </a:lnTo>
                    <a:lnTo>
                      <a:pt x="263687" y="314617"/>
                    </a:lnTo>
                    <a:cubicBezTo>
                      <a:pt x="277266" y="313593"/>
                      <a:pt x="287794" y="302768"/>
                      <a:pt x="287965" y="289654"/>
                    </a:cubicBezTo>
                    <a:lnTo>
                      <a:pt x="287965" y="244483"/>
                    </a:lnTo>
                    <a:lnTo>
                      <a:pt x="302572" y="244483"/>
                    </a:lnTo>
                    <a:cubicBezTo>
                      <a:pt x="307565" y="244552"/>
                      <a:pt x="312380" y="242698"/>
                      <a:pt x="315945" y="239331"/>
                    </a:cubicBezTo>
                    <a:cubicBezTo>
                      <a:pt x="321941" y="233776"/>
                      <a:pt x="323521" y="225126"/>
                      <a:pt x="319854" y="217935"/>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884" name="Google Shape;884;p55"/>
              <p:cNvSpPr/>
              <p:nvPr/>
            </p:nvSpPr>
            <p:spPr>
              <a:xfrm>
                <a:off x="2693260" y="2706560"/>
                <a:ext cx="129671" cy="142250"/>
              </a:xfrm>
              <a:custGeom>
                <a:rect b="b" l="l" r="r" t="t"/>
                <a:pathLst>
                  <a:path extrusionOk="0" h="142250" w="129671">
                    <a:moveTo>
                      <a:pt x="118990" y="79644"/>
                    </a:moveTo>
                    <a:cubicBezTo>
                      <a:pt x="116764" y="76923"/>
                      <a:pt x="114358" y="74343"/>
                      <a:pt x="111789" y="71918"/>
                    </a:cubicBezTo>
                    <a:cubicBezTo>
                      <a:pt x="114464" y="69342"/>
                      <a:pt x="116727" y="66965"/>
                      <a:pt x="118990" y="64389"/>
                    </a:cubicBezTo>
                    <a:cubicBezTo>
                      <a:pt x="131952" y="48738"/>
                      <a:pt x="130512" y="39228"/>
                      <a:pt x="127014" y="33879"/>
                    </a:cubicBezTo>
                    <a:cubicBezTo>
                      <a:pt x="124447" y="30206"/>
                      <a:pt x="120434" y="27701"/>
                      <a:pt x="115904" y="26944"/>
                    </a:cubicBezTo>
                    <a:cubicBezTo>
                      <a:pt x="106889" y="25669"/>
                      <a:pt x="97685" y="26623"/>
                      <a:pt x="89158" y="29718"/>
                    </a:cubicBezTo>
                    <a:cubicBezTo>
                      <a:pt x="84426" y="12482"/>
                      <a:pt x="76608" y="0"/>
                      <a:pt x="65909" y="0"/>
                    </a:cubicBezTo>
                    <a:cubicBezTo>
                      <a:pt x="55211" y="0"/>
                      <a:pt x="45335" y="12680"/>
                      <a:pt x="40398" y="29916"/>
                    </a:cubicBezTo>
                    <a:cubicBezTo>
                      <a:pt x="31776" y="26918"/>
                      <a:pt x="22531" y="25966"/>
                      <a:pt x="13446" y="27142"/>
                    </a:cubicBezTo>
                    <a:cubicBezTo>
                      <a:pt x="8891" y="27969"/>
                      <a:pt x="4880" y="30544"/>
                      <a:pt x="2336" y="34275"/>
                    </a:cubicBezTo>
                    <a:cubicBezTo>
                      <a:pt x="-4248" y="44379"/>
                      <a:pt x="3776" y="58445"/>
                      <a:pt x="17766" y="72314"/>
                    </a:cubicBezTo>
                    <a:cubicBezTo>
                      <a:pt x="15266" y="74673"/>
                      <a:pt x="12929" y="77188"/>
                      <a:pt x="10771" y="79842"/>
                    </a:cubicBezTo>
                    <a:cubicBezTo>
                      <a:pt x="-2396" y="95494"/>
                      <a:pt x="-956" y="105202"/>
                      <a:pt x="2542" y="110353"/>
                    </a:cubicBezTo>
                    <a:cubicBezTo>
                      <a:pt x="5156" y="114071"/>
                      <a:pt x="9252" y="116581"/>
                      <a:pt x="13857" y="117287"/>
                    </a:cubicBezTo>
                    <a:cubicBezTo>
                      <a:pt x="15977" y="117502"/>
                      <a:pt x="18115" y="117502"/>
                      <a:pt x="20235" y="117287"/>
                    </a:cubicBezTo>
                    <a:cubicBezTo>
                      <a:pt x="27239" y="117089"/>
                      <a:pt x="34173" y="115887"/>
                      <a:pt x="40809" y="113721"/>
                    </a:cubicBezTo>
                    <a:cubicBezTo>
                      <a:pt x="45335" y="130561"/>
                      <a:pt x="53565" y="142250"/>
                      <a:pt x="65909" y="142250"/>
                    </a:cubicBezTo>
                    <a:cubicBezTo>
                      <a:pt x="78254" y="142250"/>
                      <a:pt x="84015" y="130561"/>
                      <a:pt x="88747" y="114711"/>
                    </a:cubicBezTo>
                    <a:cubicBezTo>
                      <a:pt x="95378" y="116895"/>
                      <a:pt x="102315" y="118097"/>
                      <a:pt x="109321" y="118278"/>
                    </a:cubicBezTo>
                    <a:cubicBezTo>
                      <a:pt x="111578" y="118491"/>
                      <a:pt x="113852" y="118491"/>
                      <a:pt x="116110" y="118278"/>
                    </a:cubicBezTo>
                    <a:cubicBezTo>
                      <a:pt x="120965" y="117249"/>
                      <a:pt x="125147" y="114301"/>
                      <a:pt x="127631" y="110155"/>
                    </a:cubicBezTo>
                    <a:cubicBezTo>
                      <a:pt x="130718" y="104805"/>
                      <a:pt x="131952" y="94899"/>
                      <a:pt x="118990" y="79644"/>
                    </a:cubicBezTo>
                    <a:close/>
                    <a:moveTo>
                      <a:pt x="108909" y="38435"/>
                    </a:moveTo>
                    <a:lnTo>
                      <a:pt x="113024" y="38435"/>
                    </a:lnTo>
                    <a:cubicBezTo>
                      <a:pt x="114276" y="38588"/>
                      <a:pt x="115437" y="39147"/>
                      <a:pt x="116316" y="40020"/>
                    </a:cubicBezTo>
                    <a:cubicBezTo>
                      <a:pt x="116316" y="41605"/>
                      <a:pt x="116316" y="46756"/>
                      <a:pt x="108909" y="56266"/>
                    </a:cubicBezTo>
                    <a:cubicBezTo>
                      <a:pt x="106952" y="58716"/>
                      <a:pt x="104821" y="61033"/>
                      <a:pt x="102531" y="63200"/>
                    </a:cubicBezTo>
                    <a:lnTo>
                      <a:pt x="93479" y="56464"/>
                    </a:lnTo>
                    <a:cubicBezTo>
                      <a:pt x="93246" y="51418"/>
                      <a:pt x="92697" y="46389"/>
                      <a:pt x="91833" y="41407"/>
                    </a:cubicBezTo>
                    <a:cubicBezTo>
                      <a:pt x="97345" y="39623"/>
                      <a:pt x="103097" y="38622"/>
                      <a:pt x="108909" y="38435"/>
                    </a:cubicBezTo>
                    <a:close/>
                    <a:moveTo>
                      <a:pt x="79283" y="97871"/>
                    </a:moveTo>
                    <a:lnTo>
                      <a:pt x="79283" y="97871"/>
                    </a:lnTo>
                    <a:lnTo>
                      <a:pt x="79283" y="97871"/>
                    </a:lnTo>
                    <a:close/>
                    <a:moveTo>
                      <a:pt x="73728" y="85786"/>
                    </a:moveTo>
                    <a:lnTo>
                      <a:pt x="65909" y="90739"/>
                    </a:lnTo>
                    <a:lnTo>
                      <a:pt x="57063" y="85588"/>
                    </a:lnTo>
                    <a:lnTo>
                      <a:pt x="49450" y="80833"/>
                    </a:lnTo>
                    <a:cubicBezTo>
                      <a:pt x="49450" y="77663"/>
                      <a:pt x="49450" y="74493"/>
                      <a:pt x="49450" y="71125"/>
                    </a:cubicBezTo>
                    <a:cubicBezTo>
                      <a:pt x="49450" y="67757"/>
                      <a:pt x="49450" y="65974"/>
                      <a:pt x="49450" y="63597"/>
                    </a:cubicBezTo>
                    <a:lnTo>
                      <a:pt x="56857" y="58644"/>
                    </a:lnTo>
                    <a:lnTo>
                      <a:pt x="65704" y="53691"/>
                    </a:lnTo>
                    <a:cubicBezTo>
                      <a:pt x="68790" y="55275"/>
                      <a:pt x="71876" y="56860"/>
                      <a:pt x="74756" y="58644"/>
                    </a:cubicBezTo>
                    <a:lnTo>
                      <a:pt x="82163" y="63398"/>
                    </a:lnTo>
                    <a:cubicBezTo>
                      <a:pt x="82163" y="65974"/>
                      <a:pt x="82163" y="68550"/>
                      <a:pt x="82163" y="71125"/>
                    </a:cubicBezTo>
                    <a:cubicBezTo>
                      <a:pt x="82163" y="73701"/>
                      <a:pt x="82163" y="77663"/>
                      <a:pt x="82163" y="80833"/>
                    </a:cubicBezTo>
                    <a:close/>
                    <a:moveTo>
                      <a:pt x="50067" y="96683"/>
                    </a:moveTo>
                    <a:lnTo>
                      <a:pt x="51302" y="96683"/>
                    </a:lnTo>
                    <a:lnTo>
                      <a:pt x="51302" y="96683"/>
                    </a:lnTo>
                    <a:close/>
                    <a:moveTo>
                      <a:pt x="50067" y="46756"/>
                    </a:moveTo>
                    <a:lnTo>
                      <a:pt x="50067" y="46756"/>
                    </a:lnTo>
                    <a:lnTo>
                      <a:pt x="48833" y="46756"/>
                    </a:lnTo>
                    <a:close/>
                    <a:moveTo>
                      <a:pt x="79900" y="48143"/>
                    </a:moveTo>
                    <a:lnTo>
                      <a:pt x="78254" y="48143"/>
                    </a:lnTo>
                    <a:lnTo>
                      <a:pt x="79694" y="48143"/>
                    </a:lnTo>
                    <a:close/>
                    <a:moveTo>
                      <a:pt x="65909" y="12482"/>
                    </a:moveTo>
                    <a:cubicBezTo>
                      <a:pt x="69201" y="12482"/>
                      <a:pt x="74551" y="19812"/>
                      <a:pt x="78048" y="34077"/>
                    </a:cubicBezTo>
                    <a:cubicBezTo>
                      <a:pt x="74139" y="35662"/>
                      <a:pt x="70024" y="37445"/>
                      <a:pt x="65704" y="39624"/>
                    </a:cubicBezTo>
                    <a:cubicBezTo>
                      <a:pt x="61589" y="37643"/>
                      <a:pt x="57474" y="35662"/>
                      <a:pt x="53565" y="34077"/>
                    </a:cubicBezTo>
                    <a:cubicBezTo>
                      <a:pt x="56240" y="19812"/>
                      <a:pt x="61383" y="12482"/>
                      <a:pt x="65909" y="12482"/>
                    </a:cubicBezTo>
                    <a:close/>
                    <a:moveTo>
                      <a:pt x="13240" y="40813"/>
                    </a:moveTo>
                    <a:cubicBezTo>
                      <a:pt x="14054" y="39927"/>
                      <a:pt x="15131" y="39304"/>
                      <a:pt x="16326" y="39030"/>
                    </a:cubicBezTo>
                    <a:lnTo>
                      <a:pt x="20647" y="39030"/>
                    </a:lnTo>
                    <a:cubicBezTo>
                      <a:pt x="26479" y="39344"/>
                      <a:pt x="32232" y="40479"/>
                      <a:pt x="37723" y="42398"/>
                    </a:cubicBezTo>
                    <a:cubicBezTo>
                      <a:pt x="37723" y="47153"/>
                      <a:pt x="36489" y="52304"/>
                      <a:pt x="36077" y="57455"/>
                    </a:cubicBezTo>
                    <a:lnTo>
                      <a:pt x="27230" y="64191"/>
                    </a:lnTo>
                    <a:cubicBezTo>
                      <a:pt x="15503" y="52502"/>
                      <a:pt x="11388" y="43586"/>
                      <a:pt x="13240" y="40813"/>
                    </a:cubicBezTo>
                    <a:close/>
                    <a:moveTo>
                      <a:pt x="16532" y="105400"/>
                    </a:moveTo>
                    <a:lnTo>
                      <a:pt x="16532" y="105400"/>
                    </a:lnTo>
                    <a:cubicBezTo>
                      <a:pt x="15324" y="105291"/>
                      <a:pt x="14212" y="104720"/>
                      <a:pt x="13446" y="103815"/>
                    </a:cubicBezTo>
                    <a:cubicBezTo>
                      <a:pt x="13446" y="102428"/>
                      <a:pt x="13446" y="97079"/>
                      <a:pt x="20647" y="87569"/>
                    </a:cubicBezTo>
                    <a:cubicBezTo>
                      <a:pt x="22617" y="85069"/>
                      <a:pt x="24821" y="82748"/>
                      <a:pt x="27230" y="80635"/>
                    </a:cubicBezTo>
                    <a:cubicBezTo>
                      <a:pt x="30111" y="82814"/>
                      <a:pt x="32991" y="85192"/>
                      <a:pt x="36283" y="87371"/>
                    </a:cubicBezTo>
                    <a:cubicBezTo>
                      <a:pt x="39575" y="89550"/>
                      <a:pt x="37312" y="97475"/>
                      <a:pt x="38135" y="102428"/>
                    </a:cubicBezTo>
                    <a:cubicBezTo>
                      <a:pt x="31278" y="105047"/>
                      <a:pt x="23875" y="106066"/>
                      <a:pt x="16532" y="105400"/>
                    </a:cubicBezTo>
                    <a:close/>
                    <a:moveTo>
                      <a:pt x="65909" y="129967"/>
                    </a:moveTo>
                    <a:cubicBezTo>
                      <a:pt x="62618" y="129967"/>
                      <a:pt x="57680" y="123033"/>
                      <a:pt x="53977" y="110155"/>
                    </a:cubicBezTo>
                    <a:cubicBezTo>
                      <a:pt x="57886" y="108570"/>
                      <a:pt x="61795" y="106589"/>
                      <a:pt x="65909" y="104607"/>
                    </a:cubicBezTo>
                    <a:lnTo>
                      <a:pt x="77637" y="109957"/>
                    </a:lnTo>
                    <a:cubicBezTo>
                      <a:pt x="73110" y="123033"/>
                      <a:pt x="67967" y="129967"/>
                      <a:pt x="65909" y="129967"/>
                    </a:cubicBezTo>
                    <a:close/>
                    <a:moveTo>
                      <a:pt x="116522" y="103419"/>
                    </a:moveTo>
                    <a:cubicBezTo>
                      <a:pt x="115664" y="104352"/>
                      <a:pt x="114504" y="104980"/>
                      <a:pt x="113230" y="105202"/>
                    </a:cubicBezTo>
                    <a:lnTo>
                      <a:pt x="113230" y="105202"/>
                    </a:lnTo>
                    <a:lnTo>
                      <a:pt x="108909" y="105202"/>
                    </a:lnTo>
                    <a:cubicBezTo>
                      <a:pt x="102945" y="104873"/>
                      <a:pt x="97058" y="103740"/>
                      <a:pt x="91421" y="101834"/>
                    </a:cubicBezTo>
                    <a:cubicBezTo>
                      <a:pt x="91421" y="97079"/>
                      <a:pt x="93067" y="91928"/>
                      <a:pt x="93479" y="86975"/>
                    </a:cubicBezTo>
                    <a:lnTo>
                      <a:pt x="102531" y="80040"/>
                    </a:lnTo>
                    <a:cubicBezTo>
                      <a:pt x="105000" y="82418"/>
                      <a:pt x="107057" y="84597"/>
                      <a:pt x="109115" y="86975"/>
                    </a:cubicBezTo>
                    <a:cubicBezTo>
                      <a:pt x="116933" y="96881"/>
                      <a:pt x="117344" y="102032"/>
                      <a:pt x="116522" y="103419"/>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56"/>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Hands-on Lab: Follow the flow within the blue box</a:t>
            </a:r>
            <a:endParaRPr/>
          </a:p>
        </p:txBody>
      </p:sp>
      <p:pic>
        <p:nvPicPr>
          <p:cNvPr id="890" name="Google Shape;890;p56"/>
          <p:cNvPicPr preferRelativeResize="0"/>
          <p:nvPr/>
        </p:nvPicPr>
        <p:blipFill>
          <a:blip r:embed="rId3">
            <a:alphaModFix/>
          </a:blip>
          <a:stretch>
            <a:fillRect/>
          </a:stretch>
        </p:blipFill>
        <p:spPr>
          <a:xfrm>
            <a:off x="1664818" y="1120093"/>
            <a:ext cx="5814364" cy="38177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57"/>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Hands-on Lab Flow</a:t>
            </a:r>
            <a:endParaRPr/>
          </a:p>
        </p:txBody>
      </p:sp>
      <p:sp>
        <p:nvSpPr>
          <p:cNvPr id="896" name="Google Shape;896;p57"/>
          <p:cNvSpPr txBox="1"/>
          <p:nvPr>
            <p:ph idx="4294967295" type="body"/>
          </p:nvPr>
        </p:nvSpPr>
        <p:spPr>
          <a:xfrm>
            <a:off x="457200" y="1243425"/>
            <a:ext cx="7905900" cy="2986200"/>
          </a:xfrm>
          <a:prstGeom prst="rect">
            <a:avLst/>
          </a:prstGeom>
        </p:spPr>
        <p:txBody>
          <a:bodyPr anchorCtr="0" anchor="t" bIns="91425" lIns="91425" spcFirstLastPara="1" rIns="91425" wrap="square" tIns="91425">
            <a:spAutoFit/>
          </a:bodyPr>
          <a:lstStyle/>
          <a:p>
            <a:pPr indent="-174625" lvl="0" marL="142875" rtl="0" algn="l">
              <a:lnSpc>
                <a:spcPct val="150000"/>
              </a:lnSpc>
              <a:spcBef>
                <a:spcPts val="0"/>
              </a:spcBef>
              <a:spcAft>
                <a:spcPts val="0"/>
              </a:spcAft>
              <a:buSzPts val="1400"/>
              <a:buChar char="•"/>
            </a:pPr>
            <a:r>
              <a:rPr lang="en" sz="1400"/>
              <a:t>Import required libraries</a:t>
            </a:r>
            <a:endParaRPr sz="1400"/>
          </a:p>
          <a:p>
            <a:pPr indent="-174625" lvl="0" marL="142875" rtl="0" algn="l">
              <a:lnSpc>
                <a:spcPct val="150000"/>
              </a:lnSpc>
              <a:spcBef>
                <a:spcPts val="0"/>
              </a:spcBef>
              <a:spcAft>
                <a:spcPts val="0"/>
              </a:spcAft>
              <a:buSzPts val="1400"/>
              <a:buChar char="•"/>
            </a:pPr>
            <a:r>
              <a:rPr lang="en" sz="1400"/>
              <a:t>Establish secure connection to Snowflake</a:t>
            </a:r>
            <a:endParaRPr sz="1400"/>
          </a:p>
          <a:p>
            <a:pPr indent="-174625" lvl="0" marL="142875" rtl="0" algn="l">
              <a:lnSpc>
                <a:spcPct val="150000"/>
              </a:lnSpc>
              <a:spcBef>
                <a:spcPts val="0"/>
              </a:spcBef>
              <a:spcAft>
                <a:spcPts val="0"/>
              </a:spcAft>
              <a:buSzPts val="1400"/>
              <a:buChar char="•"/>
            </a:pPr>
            <a:r>
              <a:rPr lang="en" sz="1400"/>
              <a:t>Load aggregated data from Snowflake into a Snowpark DataFrame</a:t>
            </a:r>
            <a:endParaRPr sz="1400"/>
          </a:p>
          <a:p>
            <a:pPr indent="-174625" lvl="0" marL="142875" rtl="0" algn="l">
              <a:lnSpc>
                <a:spcPct val="150000"/>
              </a:lnSpc>
              <a:spcBef>
                <a:spcPts val="0"/>
              </a:spcBef>
              <a:spcAft>
                <a:spcPts val="0"/>
              </a:spcAft>
              <a:buSzPts val="1400"/>
              <a:buChar char="•"/>
            </a:pPr>
            <a:r>
              <a:rPr lang="en" sz="1400"/>
              <a:t>Transform data running lazy </a:t>
            </a:r>
            <a:r>
              <a:rPr lang="en" sz="1400"/>
              <a:t>execution of Snowpark DataFrame functions</a:t>
            </a:r>
            <a:endParaRPr sz="1400"/>
          </a:p>
          <a:p>
            <a:pPr indent="-174625" lvl="0" marL="142875" rtl="0" algn="l">
              <a:lnSpc>
                <a:spcPct val="150000"/>
              </a:lnSpc>
              <a:spcBef>
                <a:spcPts val="0"/>
              </a:spcBef>
              <a:spcAft>
                <a:spcPts val="0"/>
              </a:spcAft>
              <a:buSzPts val="1400"/>
              <a:buChar char="•"/>
            </a:pPr>
            <a:r>
              <a:rPr lang="en" sz="1400"/>
              <a:t>Run model training in Snowflake</a:t>
            </a:r>
            <a:endParaRPr sz="1400"/>
          </a:p>
          <a:p>
            <a:pPr indent="-174625" lvl="0" marL="142875" rtl="0" algn="l">
              <a:lnSpc>
                <a:spcPct val="150000"/>
              </a:lnSpc>
              <a:spcBef>
                <a:spcPts val="0"/>
              </a:spcBef>
              <a:spcAft>
                <a:spcPts val="0"/>
              </a:spcAft>
              <a:buSzPts val="1400"/>
              <a:buChar char="•"/>
            </a:pPr>
            <a:r>
              <a:rPr lang="en" sz="1400"/>
              <a:t>Create/Call Stored Procedure to deploy model code in Snowflake</a:t>
            </a:r>
            <a:endParaRPr sz="1400"/>
          </a:p>
          <a:p>
            <a:pPr indent="-174625" lvl="0" marL="142875" rtl="0" algn="l">
              <a:lnSpc>
                <a:spcPct val="150000"/>
              </a:lnSpc>
              <a:spcBef>
                <a:spcPts val="0"/>
              </a:spcBef>
              <a:spcAft>
                <a:spcPts val="0"/>
              </a:spcAft>
              <a:buSzPts val="1400"/>
              <a:buChar char="•"/>
            </a:pPr>
            <a:r>
              <a:rPr lang="en" sz="1400"/>
              <a:t>Create/Call Scalar User-Defined Function (UDF) for model inference in Snowflake</a:t>
            </a:r>
            <a:endParaRPr sz="1400"/>
          </a:p>
          <a:p>
            <a:pPr indent="-174625" lvl="0" marL="142875" rtl="0" algn="l">
              <a:lnSpc>
                <a:spcPct val="150000"/>
              </a:lnSpc>
              <a:spcBef>
                <a:spcPts val="0"/>
              </a:spcBef>
              <a:spcAft>
                <a:spcPts val="0"/>
              </a:spcAft>
              <a:buSzPts val="1400"/>
              <a:buChar char="•"/>
            </a:pPr>
            <a:r>
              <a:rPr lang="en" sz="1400"/>
              <a:t>Create/Call Vectorized UDF using Batch API for model inference in Snowflake</a:t>
            </a:r>
            <a:endParaRPr sz="1400"/>
          </a:p>
          <a:p>
            <a:pPr indent="-174625" lvl="0" marL="142875" rtl="0" algn="l">
              <a:lnSpc>
                <a:spcPct val="150000"/>
              </a:lnSpc>
              <a:spcBef>
                <a:spcPts val="0"/>
              </a:spcBef>
              <a:spcAft>
                <a:spcPts val="0"/>
              </a:spcAft>
              <a:buSzPts val="1400"/>
              <a:buChar char="•"/>
            </a:pPr>
            <a:r>
              <a:rPr lang="en" sz="1400"/>
              <a:t>Automate model (re)training using Snowflake Tasks</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58"/>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Snowpark Python Packages</a:t>
            </a:r>
            <a:endParaRPr/>
          </a:p>
        </p:txBody>
      </p:sp>
      <p:pic>
        <p:nvPicPr>
          <p:cNvPr id="902" name="Google Shape;902;p58"/>
          <p:cNvPicPr preferRelativeResize="0"/>
          <p:nvPr/>
        </p:nvPicPr>
        <p:blipFill>
          <a:blip r:embed="rId3">
            <a:alphaModFix/>
          </a:blip>
          <a:stretch>
            <a:fillRect/>
          </a:stretch>
        </p:blipFill>
        <p:spPr>
          <a:xfrm>
            <a:off x="933439" y="929700"/>
            <a:ext cx="7277123" cy="40614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59"/>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Snowpark DataFrame API</a:t>
            </a:r>
            <a:endParaRPr/>
          </a:p>
        </p:txBody>
      </p:sp>
      <p:pic>
        <p:nvPicPr>
          <p:cNvPr id="908" name="Google Shape;908;p59"/>
          <p:cNvPicPr preferRelativeResize="0"/>
          <p:nvPr/>
        </p:nvPicPr>
        <p:blipFill>
          <a:blip r:embed="rId3">
            <a:alphaModFix/>
          </a:blip>
          <a:stretch>
            <a:fillRect/>
          </a:stretch>
        </p:blipFill>
        <p:spPr>
          <a:xfrm>
            <a:off x="1306052" y="944785"/>
            <a:ext cx="6531896" cy="38177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60"/>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Snowpark Python UDFs</a:t>
            </a:r>
            <a:endParaRPr/>
          </a:p>
        </p:txBody>
      </p:sp>
      <p:pic>
        <p:nvPicPr>
          <p:cNvPr id="914" name="Google Shape;914;p60"/>
          <p:cNvPicPr preferRelativeResize="0"/>
          <p:nvPr/>
        </p:nvPicPr>
        <p:blipFill>
          <a:blip r:embed="rId3">
            <a:alphaModFix/>
          </a:blip>
          <a:stretch>
            <a:fillRect/>
          </a:stretch>
        </p:blipFill>
        <p:spPr>
          <a:xfrm>
            <a:off x="1165879" y="777300"/>
            <a:ext cx="6812242" cy="4061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61"/>
          <p:cNvSpPr/>
          <p:nvPr/>
        </p:nvSpPr>
        <p:spPr>
          <a:xfrm>
            <a:off x="5008000" y="1567225"/>
            <a:ext cx="1002600" cy="2755800"/>
          </a:xfrm>
          <a:prstGeom prst="roundRect">
            <a:avLst>
              <a:gd fmla="val 493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Model</a:t>
            </a:r>
            <a:endParaRPr b="1" sz="1200"/>
          </a:p>
          <a:p>
            <a:pPr indent="0" lvl="0" marL="0" rtl="0" algn="ctr">
              <a:spcBef>
                <a:spcPts val="1000"/>
              </a:spcBef>
              <a:spcAft>
                <a:spcPts val="0"/>
              </a:spcAft>
              <a:buNone/>
            </a:pPr>
            <a:r>
              <a:t/>
            </a:r>
            <a:endParaRPr sz="900"/>
          </a:p>
          <a:p>
            <a:pPr indent="0" lvl="0" marL="0" rtl="0" algn="ctr">
              <a:spcBef>
                <a:spcPts val="1000"/>
              </a:spcBef>
              <a:spcAft>
                <a:spcPts val="1000"/>
              </a:spcAft>
              <a:buNone/>
            </a:pPr>
            <a:r>
              <a:rPr lang="en" sz="1100"/>
              <a:t>XG Boost</a:t>
            </a:r>
            <a:endParaRPr sz="1100"/>
          </a:p>
        </p:txBody>
      </p:sp>
      <p:sp>
        <p:nvSpPr>
          <p:cNvPr id="920" name="Google Shape;920;p61"/>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2700"/>
              <a:t>Modeling Scale Example: Check out the speed</a:t>
            </a:r>
            <a:endParaRPr sz="2700"/>
          </a:p>
        </p:txBody>
      </p:sp>
      <p:sp>
        <p:nvSpPr>
          <p:cNvPr id="921" name="Google Shape;921;p61"/>
          <p:cNvSpPr/>
          <p:nvPr/>
        </p:nvSpPr>
        <p:spPr>
          <a:xfrm>
            <a:off x="-119450" y="1567225"/>
            <a:ext cx="1528800" cy="2755800"/>
          </a:xfrm>
          <a:prstGeom prst="roundRect">
            <a:avLst>
              <a:gd fmla="val 493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Raw Data</a:t>
            </a:r>
            <a:endParaRPr b="1" sz="1200"/>
          </a:p>
          <a:p>
            <a:pPr indent="0" lvl="0" marL="0" rtl="0" algn="ctr">
              <a:spcBef>
                <a:spcPts val="0"/>
              </a:spcBef>
              <a:spcAft>
                <a:spcPts val="0"/>
              </a:spcAft>
              <a:buNone/>
            </a:pPr>
            <a:r>
              <a:t/>
            </a:r>
            <a:endParaRPr b="1" sz="1100"/>
          </a:p>
          <a:p>
            <a:pPr indent="0" lvl="0" marL="0" rtl="0" algn="ctr">
              <a:spcBef>
                <a:spcPts val="0"/>
              </a:spcBef>
              <a:spcAft>
                <a:spcPts val="0"/>
              </a:spcAft>
              <a:buNone/>
            </a:pPr>
            <a:r>
              <a:t/>
            </a:r>
            <a:endParaRPr b="1" sz="1100"/>
          </a:p>
          <a:p>
            <a:pPr indent="-127000" lvl="0" marL="228600" rtl="0" algn="l">
              <a:spcBef>
                <a:spcPts val="0"/>
              </a:spcBef>
              <a:spcAft>
                <a:spcPts val="0"/>
              </a:spcAft>
              <a:buSzPts val="1100"/>
              <a:buChar char="●"/>
            </a:pPr>
            <a:r>
              <a:rPr lang="en" sz="1100"/>
              <a:t>Historical Purchases / Transactions</a:t>
            </a:r>
            <a:endParaRPr sz="1100"/>
          </a:p>
          <a:p>
            <a:pPr indent="-127000" lvl="0" marL="228600" rtl="0" algn="l">
              <a:spcBef>
                <a:spcPts val="1000"/>
              </a:spcBef>
              <a:spcAft>
                <a:spcPts val="0"/>
              </a:spcAft>
              <a:buSzPts val="1100"/>
              <a:buChar char="●"/>
            </a:pPr>
            <a:r>
              <a:rPr lang="en" sz="1100"/>
              <a:t>Website activity</a:t>
            </a:r>
            <a:endParaRPr sz="1100"/>
          </a:p>
          <a:p>
            <a:pPr indent="-127000" lvl="0" marL="228600" rtl="0" algn="l">
              <a:spcBef>
                <a:spcPts val="1000"/>
              </a:spcBef>
              <a:spcAft>
                <a:spcPts val="0"/>
              </a:spcAft>
              <a:buSzPts val="1100"/>
              <a:buChar char="●"/>
            </a:pPr>
            <a:r>
              <a:rPr lang="en" sz="1100"/>
              <a:t>Profile details</a:t>
            </a:r>
            <a:endParaRPr sz="1100"/>
          </a:p>
          <a:p>
            <a:pPr indent="-127000" lvl="0" marL="228600" rtl="0" algn="l">
              <a:spcBef>
                <a:spcPts val="1000"/>
              </a:spcBef>
              <a:spcAft>
                <a:spcPts val="0"/>
              </a:spcAft>
              <a:buSzPts val="1100"/>
              <a:buChar char="●"/>
            </a:pPr>
            <a:r>
              <a:rPr lang="en" sz="1100"/>
              <a:t>Membership status</a:t>
            </a:r>
            <a:endParaRPr sz="1100"/>
          </a:p>
          <a:p>
            <a:pPr indent="-127000" lvl="0" marL="228600" rtl="0" algn="l">
              <a:spcBef>
                <a:spcPts val="1000"/>
              </a:spcBef>
              <a:spcAft>
                <a:spcPts val="0"/>
              </a:spcAft>
              <a:buSzPts val="1100"/>
              <a:buChar char="●"/>
            </a:pPr>
            <a:r>
              <a:rPr lang="en" sz="1100"/>
              <a:t>…</a:t>
            </a:r>
            <a:endParaRPr sz="1100"/>
          </a:p>
          <a:p>
            <a:pPr indent="0" lvl="0" marL="0" rtl="0" algn="ctr">
              <a:spcBef>
                <a:spcPts val="1000"/>
              </a:spcBef>
              <a:spcAft>
                <a:spcPts val="0"/>
              </a:spcAft>
              <a:buNone/>
            </a:pPr>
            <a:r>
              <a:t/>
            </a:r>
            <a:endParaRPr sz="1100"/>
          </a:p>
        </p:txBody>
      </p:sp>
      <p:sp>
        <p:nvSpPr>
          <p:cNvPr id="922" name="Google Shape;922;p61"/>
          <p:cNvSpPr/>
          <p:nvPr/>
        </p:nvSpPr>
        <p:spPr>
          <a:xfrm>
            <a:off x="2483575" y="1567225"/>
            <a:ext cx="2136000" cy="2755800"/>
          </a:xfrm>
          <a:prstGeom prst="roundRect">
            <a:avLst>
              <a:gd fmla="val 493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Features</a:t>
            </a:r>
            <a:endParaRPr b="1" sz="1200"/>
          </a:p>
          <a:p>
            <a:pPr indent="0" lvl="0" marL="0" rtl="0" algn="ctr">
              <a:spcBef>
                <a:spcPts val="0"/>
              </a:spcBef>
              <a:spcAft>
                <a:spcPts val="0"/>
              </a:spcAft>
              <a:buNone/>
            </a:pPr>
            <a:r>
              <a:t/>
            </a:r>
            <a:endParaRPr b="1" sz="1100"/>
          </a:p>
          <a:p>
            <a:pPr indent="0" lvl="0" marL="0" rtl="0" algn="ctr">
              <a:spcBef>
                <a:spcPts val="0"/>
              </a:spcBef>
              <a:spcAft>
                <a:spcPts val="0"/>
              </a:spcAft>
              <a:buNone/>
            </a:pPr>
            <a:r>
              <a:rPr lang="en" sz="1100"/>
              <a:t>per user id:</a:t>
            </a:r>
            <a:br>
              <a:rPr b="1" lang="en" sz="1100"/>
            </a:br>
            <a:endParaRPr b="1" sz="1100"/>
          </a:p>
          <a:p>
            <a:pPr indent="-120650" lvl="0" marL="228600" rtl="0" algn="l">
              <a:spcBef>
                <a:spcPts val="0"/>
              </a:spcBef>
              <a:spcAft>
                <a:spcPts val="0"/>
              </a:spcAft>
              <a:buSzPts val="1000"/>
              <a:buChar char="●"/>
            </a:pPr>
            <a:r>
              <a:rPr lang="en" sz="1000"/>
              <a:t>Sum_purchases_last_7_</a:t>
            </a:r>
            <a:br>
              <a:rPr lang="en" sz="1000"/>
            </a:br>
            <a:r>
              <a:rPr lang="en" sz="1000"/>
              <a:t>days = 150 </a:t>
            </a:r>
            <a:endParaRPr sz="1000"/>
          </a:p>
          <a:p>
            <a:pPr indent="-120650" lvl="0" marL="228600" rtl="0" algn="l">
              <a:spcBef>
                <a:spcPts val="1000"/>
              </a:spcBef>
              <a:spcAft>
                <a:spcPts val="0"/>
              </a:spcAft>
              <a:buSzPts val="1000"/>
              <a:buChar char="●"/>
            </a:pPr>
            <a:r>
              <a:rPr lang="en" sz="1000"/>
              <a:t>Count_items_bought_last_7_days = 22</a:t>
            </a:r>
            <a:endParaRPr sz="1000"/>
          </a:p>
          <a:p>
            <a:pPr indent="-120650" lvl="0" marL="228600" rtl="0" algn="l">
              <a:spcBef>
                <a:spcPts val="1000"/>
              </a:spcBef>
              <a:spcAft>
                <a:spcPts val="0"/>
              </a:spcAft>
              <a:buSzPts val="1000"/>
              <a:buChar char="●"/>
            </a:pPr>
            <a:r>
              <a:rPr lang="en" sz="1000"/>
              <a:t>Has_visited_site_last_30_</a:t>
            </a:r>
            <a:br>
              <a:rPr lang="en" sz="1000"/>
            </a:br>
            <a:r>
              <a:rPr lang="en" sz="1000"/>
              <a:t>days = 1</a:t>
            </a:r>
            <a:endParaRPr sz="1000"/>
          </a:p>
          <a:p>
            <a:pPr indent="-120650" lvl="0" marL="228600" rtl="0" algn="l">
              <a:spcBef>
                <a:spcPts val="1000"/>
              </a:spcBef>
              <a:spcAft>
                <a:spcPts val="1000"/>
              </a:spcAft>
              <a:buSzPts val="1000"/>
              <a:buChar char="●"/>
            </a:pPr>
            <a:r>
              <a:rPr lang="en" sz="1000"/>
              <a:t>Is_diamond_member = 1</a:t>
            </a:r>
            <a:endParaRPr sz="1000"/>
          </a:p>
        </p:txBody>
      </p:sp>
      <p:cxnSp>
        <p:nvCxnSpPr>
          <p:cNvPr id="923" name="Google Shape;923;p61"/>
          <p:cNvCxnSpPr>
            <a:stCxn id="921" idx="3"/>
            <a:endCxn id="922" idx="1"/>
          </p:cNvCxnSpPr>
          <p:nvPr/>
        </p:nvCxnSpPr>
        <p:spPr>
          <a:xfrm>
            <a:off x="1409350" y="2945125"/>
            <a:ext cx="1074300" cy="0"/>
          </a:xfrm>
          <a:prstGeom prst="straightConnector1">
            <a:avLst/>
          </a:prstGeom>
          <a:noFill/>
          <a:ln cap="flat" cmpd="sng" w="9525">
            <a:solidFill>
              <a:schemeClr val="dk2"/>
            </a:solidFill>
            <a:prstDash val="solid"/>
            <a:round/>
            <a:headEnd len="med" w="med" type="none"/>
            <a:tailEnd len="med" w="med" type="stealth"/>
          </a:ln>
        </p:spPr>
      </p:cxnSp>
      <p:grpSp>
        <p:nvGrpSpPr>
          <p:cNvPr id="924" name="Google Shape;924;p61"/>
          <p:cNvGrpSpPr/>
          <p:nvPr/>
        </p:nvGrpSpPr>
        <p:grpSpPr>
          <a:xfrm>
            <a:off x="5292474" y="2700933"/>
            <a:ext cx="435315" cy="442351"/>
            <a:chOff x="2615223" y="2642961"/>
            <a:chExt cx="321812" cy="360779"/>
          </a:xfrm>
        </p:grpSpPr>
        <p:sp>
          <p:nvSpPr>
            <p:cNvPr id="925" name="Google Shape;925;p61"/>
            <p:cNvSpPr/>
            <p:nvPr/>
          </p:nvSpPr>
          <p:spPr>
            <a:xfrm>
              <a:off x="2615223" y="2642961"/>
              <a:ext cx="321812" cy="360779"/>
            </a:xfrm>
            <a:custGeom>
              <a:rect b="b" l="l" r="r" t="t"/>
              <a:pathLst>
                <a:path extrusionOk="0" h="360779" w="321812">
                  <a:moveTo>
                    <a:pt x="319854" y="217935"/>
                  </a:moveTo>
                  <a:lnTo>
                    <a:pt x="287965" y="156121"/>
                  </a:lnTo>
                  <a:lnTo>
                    <a:pt x="287965" y="139677"/>
                  </a:lnTo>
                  <a:cubicBezTo>
                    <a:pt x="288242" y="102552"/>
                    <a:pt x="273048" y="66870"/>
                    <a:pt x="245788" y="40617"/>
                  </a:cubicBezTo>
                  <a:cubicBezTo>
                    <a:pt x="218908" y="14422"/>
                    <a:pt x="182189" y="-221"/>
                    <a:pt x="143947" y="3"/>
                  </a:cubicBezTo>
                  <a:lnTo>
                    <a:pt x="143947" y="3"/>
                  </a:lnTo>
                  <a:cubicBezTo>
                    <a:pt x="64408" y="41"/>
                    <a:pt x="-39" y="62162"/>
                    <a:pt x="0" y="138755"/>
                  </a:cubicBezTo>
                  <a:cubicBezTo>
                    <a:pt x="17" y="170898"/>
                    <a:pt x="11627" y="202037"/>
                    <a:pt x="32847" y="226850"/>
                  </a:cubicBezTo>
                  <a:cubicBezTo>
                    <a:pt x="40688" y="235324"/>
                    <a:pt x="45137" y="246212"/>
                    <a:pt x="45397" y="257559"/>
                  </a:cubicBezTo>
                  <a:lnTo>
                    <a:pt x="45397" y="270238"/>
                  </a:lnTo>
                  <a:cubicBezTo>
                    <a:pt x="45284" y="274286"/>
                    <a:pt x="48598" y="277654"/>
                    <a:pt x="52801" y="277765"/>
                  </a:cubicBezTo>
                  <a:cubicBezTo>
                    <a:pt x="52870" y="277767"/>
                    <a:pt x="52940" y="277767"/>
                    <a:pt x="53010" y="277767"/>
                  </a:cubicBezTo>
                  <a:cubicBezTo>
                    <a:pt x="57302" y="278218"/>
                    <a:pt x="61162" y="275237"/>
                    <a:pt x="61632" y="271102"/>
                  </a:cubicBezTo>
                  <a:cubicBezTo>
                    <a:pt x="61687" y="270619"/>
                    <a:pt x="61694" y="270129"/>
                    <a:pt x="61651" y="269644"/>
                  </a:cubicBezTo>
                  <a:lnTo>
                    <a:pt x="61651" y="257559"/>
                  </a:lnTo>
                  <a:cubicBezTo>
                    <a:pt x="61250" y="242955"/>
                    <a:pt x="55575" y="228944"/>
                    <a:pt x="45603" y="217935"/>
                  </a:cubicBezTo>
                  <a:cubicBezTo>
                    <a:pt x="152" y="165530"/>
                    <a:pt x="7423" y="87568"/>
                    <a:pt x="61842" y="43801"/>
                  </a:cubicBezTo>
                  <a:cubicBezTo>
                    <a:pt x="84880" y="25272"/>
                    <a:pt x="113931" y="15103"/>
                    <a:pt x="143947" y="15060"/>
                  </a:cubicBezTo>
                  <a:lnTo>
                    <a:pt x="143947" y="15060"/>
                  </a:lnTo>
                  <a:cubicBezTo>
                    <a:pt x="178041" y="15118"/>
                    <a:pt x="210672" y="28401"/>
                    <a:pt x="234472" y="51910"/>
                  </a:cubicBezTo>
                  <a:cubicBezTo>
                    <a:pt x="258597" y="75209"/>
                    <a:pt x="272139" y="106774"/>
                    <a:pt x="272123" y="139677"/>
                  </a:cubicBezTo>
                  <a:lnTo>
                    <a:pt x="272123" y="158499"/>
                  </a:lnTo>
                  <a:cubicBezTo>
                    <a:pt x="271935" y="159614"/>
                    <a:pt x="271935" y="160751"/>
                    <a:pt x="272123" y="161867"/>
                  </a:cubicBezTo>
                  <a:lnTo>
                    <a:pt x="305041" y="225067"/>
                  </a:lnTo>
                  <a:cubicBezTo>
                    <a:pt x="305934" y="226248"/>
                    <a:pt x="305934" y="227848"/>
                    <a:pt x="305041" y="229029"/>
                  </a:cubicBezTo>
                  <a:cubicBezTo>
                    <a:pt x="304313" y="229673"/>
                    <a:pt x="303356" y="230028"/>
                    <a:pt x="302366" y="230020"/>
                  </a:cubicBezTo>
                  <a:lnTo>
                    <a:pt x="279941" y="230020"/>
                  </a:lnTo>
                  <a:cubicBezTo>
                    <a:pt x="275622" y="230020"/>
                    <a:pt x="272123" y="233390"/>
                    <a:pt x="272123" y="237548"/>
                  </a:cubicBezTo>
                  <a:lnTo>
                    <a:pt x="272123" y="290050"/>
                  </a:lnTo>
                  <a:lnTo>
                    <a:pt x="272123" y="290050"/>
                  </a:lnTo>
                  <a:cubicBezTo>
                    <a:pt x="272057" y="295122"/>
                    <a:pt x="268094" y="299360"/>
                    <a:pt x="262864" y="299956"/>
                  </a:cubicBezTo>
                  <a:lnTo>
                    <a:pt x="211635" y="301343"/>
                  </a:lnTo>
                  <a:cubicBezTo>
                    <a:pt x="207397" y="301450"/>
                    <a:pt x="204021" y="304790"/>
                    <a:pt x="204023" y="308872"/>
                  </a:cubicBezTo>
                  <a:lnTo>
                    <a:pt x="204023" y="353251"/>
                  </a:lnTo>
                  <a:cubicBezTo>
                    <a:pt x="204023" y="357409"/>
                    <a:pt x="207522" y="360779"/>
                    <a:pt x="211841" y="360779"/>
                  </a:cubicBezTo>
                  <a:cubicBezTo>
                    <a:pt x="216159" y="360779"/>
                    <a:pt x="219659" y="357409"/>
                    <a:pt x="219659" y="353251"/>
                  </a:cubicBezTo>
                  <a:lnTo>
                    <a:pt x="219659" y="315806"/>
                  </a:lnTo>
                  <a:lnTo>
                    <a:pt x="263687" y="314617"/>
                  </a:lnTo>
                  <a:lnTo>
                    <a:pt x="263687" y="314617"/>
                  </a:lnTo>
                  <a:cubicBezTo>
                    <a:pt x="277266" y="313593"/>
                    <a:pt x="287794" y="302768"/>
                    <a:pt x="287965" y="289654"/>
                  </a:cubicBezTo>
                  <a:lnTo>
                    <a:pt x="287965" y="244483"/>
                  </a:lnTo>
                  <a:lnTo>
                    <a:pt x="302572" y="244483"/>
                  </a:lnTo>
                  <a:cubicBezTo>
                    <a:pt x="307565" y="244552"/>
                    <a:pt x="312380" y="242698"/>
                    <a:pt x="315945" y="239331"/>
                  </a:cubicBezTo>
                  <a:cubicBezTo>
                    <a:pt x="321941" y="233776"/>
                    <a:pt x="323521" y="225126"/>
                    <a:pt x="319854" y="217935"/>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926" name="Google Shape;926;p61"/>
            <p:cNvSpPr/>
            <p:nvPr/>
          </p:nvSpPr>
          <p:spPr>
            <a:xfrm>
              <a:off x="2693260" y="2706560"/>
              <a:ext cx="129671" cy="142250"/>
            </a:xfrm>
            <a:custGeom>
              <a:rect b="b" l="l" r="r" t="t"/>
              <a:pathLst>
                <a:path extrusionOk="0" h="142250" w="129671">
                  <a:moveTo>
                    <a:pt x="118990" y="79644"/>
                  </a:moveTo>
                  <a:cubicBezTo>
                    <a:pt x="116764" y="76923"/>
                    <a:pt x="114358" y="74343"/>
                    <a:pt x="111789" y="71918"/>
                  </a:cubicBezTo>
                  <a:cubicBezTo>
                    <a:pt x="114464" y="69342"/>
                    <a:pt x="116727" y="66965"/>
                    <a:pt x="118990" y="64389"/>
                  </a:cubicBezTo>
                  <a:cubicBezTo>
                    <a:pt x="131952" y="48738"/>
                    <a:pt x="130512" y="39228"/>
                    <a:pt x="127014" y="33879"/>
                  </a:cubicBezTo>
                  <a:cubicBezTo>
                    <a:pt x="124447" y="30206"/>
                    <a:pt x="120434" y="27701"/>
                    <a:pt x="115904" y="26944"/>
                  </a:cubicBezTo>
                  <a:cubicBezTo>
                    <a:pt x="106889" y="25669"/>
                    <a:pt x="97685" y="26623"/>
                    <a:pt x="89158" y="29718"/>
                  </a:cubicBezTo>
                  <a:cubicBezTo>
                    <a:pt x="84426" y="12482"/>
                    <a:pt x="76608" y="0"/>
                    <a:pt x="65909" y="0"/>
                  </a:cubicBezTo>
                  <a:cubicBezTo>
                    <a:pt x="55211" y="0"/>
                    <a:pt x="45335" y="12680"/>
                    <a:pt x="40398" y="29916"/>
                  </a:cubicBezTo>
                  <a:cubicBezTo>
                    <a:pt x="31776" y="26918"/>
                    <a:pt x="22531" y="25966"/>
                    <a:pt x="13446" y="27142"/>
                  </a:cubicBezTo>
                  <a:cubicBezTo>
                    <a:pt x="8891" y="27969"/>
                    <a:pt x="4880" y="30544"/>
                    <a:pt x="2336" y="34275"/>
                  </a:cubicBezTo>
                  <a:cubicBezTo>
                    <a:pt x="-4248" y="44379"/>
                    <a:pt x="3776" y="58445"/>
                    <a:pt x="17766" y="72314"/>
                  </a:cubicBezTo>
                  <a:cubicBezTo>
                    <a:pt x="15266" y="74673"/>
                    <a:pt x="12929" y="77188"/>
                    <a:pt x="10771" y="79842"/>
                  </a:cubicBezTo>
                  <a:cubicBezTo>
                    <a:pt x="-2396" y="95494"/>
                    <a:pt x="-956" y="105202"/>
                    <a:pt x="2542" y="110353"/>
                  </a:cubicBezTo>
                  <a:cubicBezTo>
                    <a:pt x="5156" y="114071"/>
                    <a:pt x="9252" y="116581"/>
                    <a:pt x="13857" y="117287"/>
                  </a:cubicBezTo>
                  <a:cubicBezTo>
                    <a:pt x="15977" y="117502"/>
                    <a:pt x="18115" y="117502"/>
                    <a:pt x="20235" y="117287"/>
                  </a:cubicBezTo>
                  <a:cubicBezTo>
                    <a:pt x="27239" y="117089"/>
                    <a:pt x="34173" y="115887"/>
                    <a:pt x="40809" y="113721"/>
                  </a:cubicBezTo>
                  <a:cubicBezTo>
                    <a:pt x="45335" y="130561"/>
                    <a:pt x="53565" y="142250"/>
                    <a:pt x="65909" y="142250"/>
                  </a:cubicBezTo>
                  <a:cubicBezTo>
                    <a:pt x="78254" y="142250"/>
                    <a:pt x="84015" y="130561"/>
                    <a:pt x="88747" y="114711"/>
                  </a:cubicBezTo>
                  <a:cubicBezTo>
                    <a:pt x="95378" y="116895"/>
                    <a:pt x="102315" y="118097"/>
                    <a:pt x="109321" y="118278"/>
                  </a:cubicBezTo>
                  <a:cubicBezTo>
                    <a:pt x="111578" y="118491"/>
                    <a:pt x="113852" y="118491"/>
                    <a:pt x="116110" y="118278"/>
                  </a:cubicBezTo>
                  <a:cubicBezTo>
                    <a:pt x="120965" y="117249"/>
                    <a:pt x="125147" y="114301"/>
                    <a:pt x="127631" y="110155"/>
                  </a:cubicBezTo>
                  <a:cubicBezTo>
                    <a:pt x="130718" y="104805"/>
                    <a:pt x="131952" y="94899"/>
                    <a:pt x="118990" y="79644"/>
                  </a:cubicBezTo>
                  <a:close/>
                  <a:moveTo>
                    <a:pt x="108909" y="38435"/>
                  </a:moveTo>
                  <a:lnTo>
                    <a:pt x="113024" y="38435"/>
                  </a:lnTo>
                  <a:cubicBezTo>
                    <a:pt x="114276" y="38588"/>
                    <a:pt x="115437" y="39147"/>
                    <a:pt x="116316" y="40020"/>
                  </a:cubicBezTo>
                  <a:cubicBezTo>
                    <a:pt x="116316" y="41605"/>
                    <a:pt x="116316" y="46756"/>
                    <a:pt x="108909" y="56266"/>
                  </a:cubicBezTo>
                  <a:cubicBezTo>
                    <a:pt x="106952" y="58716"/>
                    <a:pt x="104821" y="61033"/>
                    <a:pt x="102531" y="63200"/>
                  </a:cubicBezTo>
                  <a:lnTo>
                    <a:pt x="93479" y="56464"/>
                  </a:lnTo>
                  <a:cubicBezTo>
                    <a:pt x="93246" y="51418"/>
                    <a:pt x="92697" y="46389"/>
                    <a:pt x="91833" y="41407"/>
                  </a:cubicBezTo>
                  <a:cubicBezTo>
                    <a:pt x="97345" y="39623"/>
                    <a:pt x="103097" y="38622"/>
                    <a:pt x="108909" y="38435"/>
                  </a:cubicBezTo>
                  <a:close/>
                  <a:moveTo>
                    <a:pt x="79283" y="97871"/>
                  </a:moveTo>
                  <a:lnTo>
                    <a:pt x="79283" y="97871"/>
                  </a:lnTo>
                  <a:lnTo>
                    <a:pt x="79283" y="97871"/>
                  </a:lnTo>
                  <a:close/>
                  <a:moveTo>
                    <a:pt x="73728" y="85786"/>
                  </a:moveTo>
                  <a:lnTo>
                    <a:pt x="65909" y="90739"/>
                  </a:lnTo>
                  <a:lnTo>
                    <a:pt x="57063" y="85588"/>
                  </a:lnTo>
                  <a:lnTo>
                    <a:pt x="49450" y="80833"/>
                  </a:lnTo>
                  <a:cubicBezTo>
                    <a:pt x="49450" y="77663"/>
                    <a:pt x="49450" y="74493"/>
                    <a:pt x="49450" y="71125"/>
                  </a:cubicBezTo>
                  <a:cubicBezTo>
                    <a:pt x="49450" y="67757"/>
                    <a:pt x="49450" y="65974"/>
                    <a:pt x="49450" y="63597"/>
                  </a:cubicBezTo>
                  <a:lnTo>
                    <a:pt x="56857" y="58644"/>
                  </a:lnTo>
                  <a:lnTo>
                    <a:pt x="65704" y="53691"/>
                  </a:lnTo>
                  <a:cubicBezTo>
                    <a:pt x="68790" y="55275"/>
                    <a:pt x="71876" y="56860"/>
                    <a:pt x="74756" y="58644"/>
                  </a:cubicBezTo>
                  <a:lnTo>
                    <a:pt x="82163" y="63398"/>
                  </a:lnTo>
                  <a:cubicBezTo>
                    <a:pt x="82163" y="65974"/>
                    <a:pt x="82163" y="68550"/>
                    <a:pt x="82163" y="71125"/>
                  </a:cubicBezTo>
                  <a:cubicBezTo>
                    <a:pt x="82163" y="73701"/>
                    <a:pt x="82163" y="77663"/>
                    <a:pt x="82163" y="80833"/>
                  </a:cubicBezTo>
                  <a:close/>
                  <a:moveTo>
                    <a:pt x="50067" y="96683"/>
                  </a:moveTo>
                  <a:lnTo>
                    <a:pt x="51302" y="96683"/>
                  </a:lnTo>
                  <a:lnTo>
                    <a:pt x="51302" y="96683"/>
                  </a:lnTo>
                  <a:close/>
                  <a:moveTo>
                    <a:pt x="50067" y="46756"/>
                  </a:moveTo>
                  <a:lnTo>
                    <a:pt x="50067" y="46756"/>
                  </a:lnTo>
                  <a:lnTo>
                    <a:pt x="48833" y="46756"/>
                  </a:lnTo>
                  <a:close/>
                  <a:moveTo>
                    <a:pt x="79900" y="48143"/>
                  </a:moveTo>
                  <a:lnTo>
                    <a:pt x="78254" y="48143"/>
                  </a:lnTo>
                  <a:lnTo>
                    <a:pt x="79694" y="48143"/>
                  </a:lnTo>
                  <a:close/>
                  <a:moveTo>
                    <a:pt x="65909" y="12482"/>
                  </a:moveTo>
                  <a:cubicBezTo>
                    <a:pt x="69201" y="12482"/>
                    <a:pt x="74551" y="19812"/>
                    <a:pt x="78048" y="34077"/>
                  </a:cubicBezTo>
                  <a:cubicBezTo>
                    <a:pt x="74139" y="35662"/>
                    <a:pt x="70024" y="37445"/>
                    <a:pt x="65704" y="39624"/>
                  </a:cubicBezTo>
                  <a:cubicBezTo>
                    <a:pt x="61589" y="37643"/>
                    <a:pt x="57474" y="35662"/>
                    <a:pt x="53565" y="34077"/>
                  </a:cubicBezTo>
                  <a:cubicBezTo>
                    <a:pt x="56240" y="19812"/>
                    <a:pt x="61383" y="12482"/>
                    <a:pt x="65909" y="12482"/>
                  </a:cubicBezTo>
                  <a:close/>
                  <a:moveTo>
                    <a:pt x="13240" y="40813"/>
                  </a:moveTo>
                  <a:cubicBezTo>
                    <a:pt x="14054" y="39927"/>
                    <a:pt x="15131" y="39304"/>
                    <a:pt x="16326" y="39030"/>
                  </a:cubicBezTo>
                  <a:lnTo>
                    <a:pt x="20647" y="39030"/>
                  </a:lnTo>
                  <a:cubicBezTo>
                    <a:pt x="26479" y="39344"/>
                    <a:pt x="32232" y="40479"/>
                    <a:pt x="37723" y="42398"/>
                  </a:cubicBezTo>
                  <a:cubicBezTo>
                    <a:pt x="37723" y="47153"/>
                    <a:pt x="36489" y="52304"/>
                    <a:pt x="36077" y="57455"/>
                  </a:cubicBezTo>
                  <a:lnTo>
                    <a:pt x="27230" y="64191"/>
                  </a:lnTo>
                  <a:cubicBezTo>
                    <a:pt x="15503" y="52502"/>
                    <a:pt x="11388" y="43586"/>
                    <a:pt x="13240" y="40813"/>
                  </a:cubicBezTo>
                  <a:close/>
                  <a:moveTo>
                    <a:pt x="16532" y="105400"/>
                  </a:moveTo>
                  <a:lnTo>
                    <a:pt x="16532" y="105400"/>
                  </a:lnTo>
                  <a:cubicBezTo>
                    <a:pt x="15324" y="105291"/>
                    <a:pt x="14212" y="104720"/>
                    <a:pt x="13446" y="103815"/>
                  </a:cubicBezTo>
                  <a:cubicBezTo>
                    <a:pt x="13446" y="102428"/>
                    <a:pt x="13446" y="97079"/>
                    <a:pt x="20647" y="87569"/>
                  </a:cubicBezTo>
                  <a:cubicBezTo>
                    <a:pt x="22617" y="85069"/>
                    <a:pt x="24821" y="82748"/>
                    <a:pt x="27230" y="80635"/>
                  </a:cubicBezTo>
                  <a:cubicBezTo>
                    <a:pt x="30111" y="82814"/>
                    <a:pt x="32991" y="85192"/>
                    <a:pt x="36283" y="87371"/>
                  </a:cubicBezTo>
                  <a:cubicBezTo>
                    <a:pt x="39575" y="89550"/>
                    <a:pt x="37312" y="97475"/>
                    <a:pt x="38135" y="102428"/>
                  </a:cubicBezTo>
                  <a:cubicBezTo>
                    <a:pt x="31278" y="105047"/>
                    <a:pt x="23875" y="106066"/>
                    <a:pt x="16532" y="105400"/>
                  </a:cubicBezTo>
                  <a:close/>
                  <a:moveTo>
                    <a:pt x="65909" y="129967"/>
                  </a:moveTo>
                  <a:cubicBezTo>
                    <a:pt x="62618" y="129967"/>
                    <a:pt x="57680" y="123033"/>
                    <a:pt x="53977" y="110155"/>
                  </a:cubicBezTo>
                  <a:cubicBezTo>
                    <a:pt x="57886" y="108570"/>
                    <a:pt x="61795" y="106589"/>
                    <a:pt x="65909" y="104607"/>
                  </a:cubicBezTo>
                  <a:lnTo>
                    <a:pt x="77637" y="109957"/>
                  </a:lnTo>
                  <a:cubicBezTo>
                    <a:pt x="73110" y="123033"/>
                    <a:pt x="67967" y="129967"/>
                    <a:pt x="65909" y="129967"/>
                  </a:cubicBezTo>
                  <a:close/>
                  <a:moveTo>
                    <a:pt x="116522" y="103419"/>
                  </a:moveTo>
                  <a:cubicBezTo>
                    <a:pt x="115664" y="104352"/>
                    <a:pt x="114504" y="104980"/>
                    <a:pt x="113230" y="105202"/>
                  </a:cubicBezTo>
                  <a:lnTo>
                    <a:pt x="113230" y="105202"/>
                  </a:lnTo>
                  <a:lnTo>
                    <a:pt x="108909" y="105202"/>
                  </a:lnTo>
                  <a:cubicBezTo>
                    <a:pt x="102945" y="104873"/>
                    <a:pt x="97058" y="103740"/>
                    <a:pt x="91421" y="101834"/>
                  </a:cubicBezTo>
                  <a:cubicBezTo>
                    <a:pt x="91421" y="97079"/>
                    <a:pt x="93067" y="91928"/>
                    <a:pt x="93479" y="86975"/>
                  </a:cubicBezTo>
                  <a:lnTo>
                    <a:pt x="102531" y="80040"/>
                  </a:lnTo>
                  <a:cubicBezTo>
                    <a:pt x="105000" y="82418"/>
                    <a:pt x="107057" y="84597"/>
                    <a:pt x="109115" y="86975"/>
                  </a:cubicBezTo>
                  <a:cubicBezTo>
                    <a:pt x="116933" y="96881"/>
                    <a:pt x="117344" y="102032"/>
                    <a:pt x="116522" y="103419"/>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grpSp>
      <p:cxnSp>
        <p:nvCxnSpPr>
          <p:cNvPr id="927" name="Google Shape;927;p61"/>
          <p:cNvCxnSpPr>
            <a:stCxn id="922" idx="3"/>
            <a:endCxn id="919" idx="1"/>
          </p:cNvCxnSpPr>
          <p:nvPr/>
        </p:nvCxnSpPr>
        <p:spPr>
          <a:xfrm>
            <a:off x="4619575" y="2945125"/>
            <a:ext cx="388500" cy="0"/>
          </a:xfrm>
          <a:prstGeom prst="straightConnector1">
            <a:avLst/>
          </a:prstGeom>
          <a:noFill/>
          <a:ln cap="flat" cmpd="sng" w="9525">
            <a:solidFill>
              <a:schemeClr val="dk2"/>
            </a:solidFill>
            <a:prstDash val="solid"/>
            <a:round/>
            <a:headEnd len="med" w="med" type="none"/>
            <a:tailEnd len="med" w="med" type="stealth"/>
          </a:ln>
        </p:spPr>
      </p:cxnSp>
      <p:sp>
        <p:nvSpPr>
          <p:cNvPr id="928" name="Google Shape;928;p61"/>
          <p:cNvSpPr/>
          <p:nvPr/>
        </p:nvSpPr>
        <p:spPr>
          <a:xfrm>
            <a:off x="6186963" y="1567225"/>
            <a:ext cx="1002600" cy="2755800"/>
          </a:xfrm>
          <a:prstGeom prst="roundRect">
            <a:avLst>
              <a:gd fmla="val 493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Prediction</a:t>
            </a:r>
            <a:endParaRPr sz="1200"/>
          </a:p>
          <a:p>
            <a:pPr indent="0" lvl="0" marL="0" rtl="0" algn="ctr">
              <a:spcBef>
                <a:spcPts val="1000"/>
              </a:spcBef>
              <a:spcAft>
                <a:spcPts val="0"/>
              </a:spcAft>
              <a:buNone/>
            </a:pPr>
            <a:r>
              <a:t/>
            </a:r>
            <a:endParaRPr sz="1100"/>
          </a:p>
          <a:p>
            <a:pPr indent="0" lvl="0" marL="0" rtl="0" algn="ctr">
              <a:spcBef>
                <a:spcPts val="1000"/>
              </a:spcBef>
              <a:spcAft>
                <a:spcPts val="0"/>
              </a:spcAft>
              <a:buNone/>
            </a:pPr>
            <a:r>
              <a:rPr lang="en" sz="1100"/>
              <a:t>Predict Customer Lifetime Value</a:t>
            </a:r>
            <a:endParaRPr sz="1100"/>
          </a:p>
          <a:p>
            <a:pPr indent="0" lvl="0" marL="0" rtl="0" algn="ctr">
              <a:spcBef>
                <a:spcPts val="1000"/>
              </a:spcBef>
              <a:spcAft>
                <a:spcPts val="1000"/>
              </a:spcAft>
              <a:buNone/>
            </a:pPr>
            <a:r>
              <a:rPr lang="en" sz="1100"/>
              <a:t>($0 to $1M)</a:t>
            </a:r>
            <a:endParaRPr sz="1100"/>
          </a:p>
        </p:txBody>
      </p:sp>
      <p:sp>
        <p:nvSpPr>
          <p:cNvPr id="929" name="Google Shape;929;p61"/>
          <p:cNvSpPr/>
          <p:nvPr/>
        </p:nvSpPr>
        <p:spPr>
          <a:xfrm>
            <a:off x="7525550" y="1567225"/>
            <a:ext cx="1190700" cy="2755800"/>
          </a:xfrm>
          <a:prstGeom prst="roundRect">
            <a:avLst>
              <a:gd fmla="val 493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t>Business Action</a:t>
            </a:r>
            <a:endParaRPr b="1" sz="100"/>
          </a:p>
          <a:p>
            <a:pPr indent="0" lvl="0" marL="0" rtl="0" algn="ctr">
              <a:spcBef>
                <a:spcPts val="1000"/>
              </a:spcBef>
              <a:spcAft>
                <a:spcPts val="1000"/>
              </a:spcAft>
              <a:buNone/>
            </a:pPr>
            <a:r>
              <a:t/>
            </a:r>
            <a:endParaRPr sz="1100"/>
          </a:p>
        </p:txBody>
      </p:sp>
      <p:cxnSp>
        <p:nvCxnSpPr>
          <p:cNvPr id="930" name="Google Shape;930;p61"/>
          <p:cNvCxnSpPr>
            <a:stCxn id="919" idx="3"/>
            <a:endCxn id="928" idx="1"/>
          </p:cNvCxnSpPr>
          <p:nvPr/>
        </p:nvCxnSpPr>
        <p:spPr>
          <a:xfrm>
            <a:off x="6010600" y="2945125"/>
            <a:ext cx="176400" cy="0"/>
          </a:xfrm>
          <a:prstGeom prst="straightConnector1">
            <a:avLst/>
          </a:prstGeom>
          <a:noFill/>
          <a:ln cap="flat" cmpd="sng" w="9525">
            <a:solidFill>
              <a:schemeClr val="dk2"/>
            </a:solidFill>
            <a:prstDash val="solid"/>
            <a:round/>
            <a:headEnd len="med" w="med" type="none"/>
            <a:tailEnd len="med" w="med" type="stealth"/>
          </a:ln>
        </p:spPr>
      </p:cxnSp>
      <p:cxnSp>
        <p:nvCxnSpPr>
          <p:cNvPr id="931" name="Google Shape;931;p61"/>
          <p:cNvCxnSpPr>
            <a:stCxn id="928" idx="3"/>
            <a:endCxn id="929" idx="1"/>
          </p:cNvCxnSpPr>
          <p:nvPr/>
        </p:nvCxnSpPr>
        <p:spPr>
          <a:xfrm>
            <a:off x="7189563" y="2945125"/>
            <a:ext cx="336000" cy="0"/>
          </a:xfrm>
          <a:prstGeom prst="straightConnector1">
            <a:avLst/>
          </a:prstGeom>
          <a:noFill/>
          <a:ln cap="flat" cmpd="sng" w="9525">
            <a:solidFill>
              <a:schemeClr val="dk2"/>
            </a:solidFill>
            <a:prstDash val="solid"/>
            <a:round/>
            <a:headEnd len="med" w="med" type="none"/>
            <a:tailEnd len="med" w="med" type="stealth"/>
          </a:ln>
        </p:spPr>
      </p:cxnSp>
      <p:sp>
        <p:nvSpPr>
          <p:cNvPr id="932" name="Google Shape;932;p61"/>
          <p:cNvSpPr/>
          <p:nvPr/>
        </p:nvSpPr>
        <p:spPr>
          <a:xfrm>
            <a:off x="7873070" y="2697504"/>
            <a:ext cx="495647" cy="495252"/>
          </a:xfrm>
          <a:custGeom>
            <a:rect b="b" l="l" r="r" t="t"/>
            <a:pathLst>
              <a:path extrusionOk="0" h="496493" w="496889">
                <a:moveTo>
                  <a:pt x="477199" y="428963"/>
                </a:moveTo>
                <a:lnTo>
                  <a:pt x="67936" y="428963"/>
                </a:lnTo>
                <a:lnTo>
                  <a:pt x="67936" y="19699"/>
                </a:lnTo>
                <a:cubicBezTo>
                  <a:pt x="67730" y="8875"/>
                  <a:pt x="58658" y="215"/>
                  <a:pt x="47833" y="524"/>
                </a:cubicBezTo>
                <a:cubicBezTo>
                  <a:pt x="37318" y="731"/>
                  <a:pt x="28865" y="9184"/>
                  <a:pt x="28659" y="19699"/>
                </a:cubicBezTo>
                <a:lnTo>
                  <a:pt x="28659" y="428963"/>
                </a:lnTo>
                <a:lnTo>
                  <a:pt x="19690" y="428963"/>
                </a:lnTo>
                <a:cubicBezTo>
                  <a:pt x="8866" y="428963"/>
                  <a:pt x="0" y="437725"/>
                  <a:pt x="0" y="448653"/>
                </a:cubicBezTo>
                <a:cubicBezTo>
                  <a:pt x="0" y="459580"/>
                  <a:pt x="8763" y="468343"/>
                  <a:pt x="19690" y="468343"/>
                </a:cubicBezTo>
                <a:cubicBezTo>
                  <a:pt x="19690" y="468343"/>
                  <a:pt x="19690" y="468343"/>
                  <a:pt x="19690" y="468343"/>
                </a:cubicBezTo>
                <a:lnTo>
                  <a:pt x="28659" y="468343"/>
                </a:lnTo>
                <a:lnTo>
                  <a:pt x="28659" y="477311"/>
                </a:lnTo>
                <a:cubicBezTo>
                  <a:pt x="28865" y="488136"/>
                  <a:pt x="37937" y="496795"/>
                  <a:pt x="48761" y="496486"/>
                </a:cubicBezTo>
                <a:cubicBezTo>
                  <a:pt x="59276" y="496280"/>
                  <a:pt x="67730" y="487826"/>
                  <a:pt x="67936" y="477311"/>
                </a:cubicBezTo>
                <a:lnTo>
                  <a:pt x="67936" y="468343"/>
                </a:lnTo>
                <a:lnTo>
                  <a:pt x="477199" y="468343"/>
                </a:lnTo>
                <a:cubicBezTo>
                  <a:pt x="488024" y="468343"/>
                  <a:pt x="496889" y="459580"/>
                  <a:pt x="496889" y="448653"/>
                </a:cubicBezTo>
                <a:cubicBezTo>
                  <a:pt x="496786" y="437725"/>
                  <a:pt x="488024" y="428963"/>
                  <a:pt x="477199" y="428963"/>
                </a:cubicBezTo>
                <a:cubicBezTo>
                  <a:pt x="477199" y="428963"/>
                  <a:pt x="477199" y="428963"/>
                  <a:pt x="477199" y="428963"/>
                </a:cubicBezTo>
                <a:close/>
                <a:moveTo>
                  <a:pt x="210302" y="217527"/>
                </a:moveTo>
                <a:lnTo>
                  <a:pt x="248445" y="217527"/>
                </a:lnTo>
                <a:cubicBezTo>
                  <a:pt x="253702" y="217527"/>
                  <a:pt x="257929" y="221753"/>
                  <a:pt x="257929" y="227011"/>
                </a:cubicBezTo>
                <a:lnTo>
                  <a:pt x="257929" y="387315"/>
                </a:lnTo>
                <a:cubicBezTo>
                  <a:pt x="257929" y="392572"/>
                  <a:pt x="253702" y="396799"/>
                  <a:pt x="248445" y="396799"/>
                </a:cubicBezTo>
                <a:lnTo>
                  <a:pt x="210302" y="396799"/>
                </a:lnTo>
                <a:cubicBezTo>
                  <a:pt x="205044" y="396799"/>
                  <a:pt x="200818" y="392572"/>
                  <a:pt x="200818" y="387315"/>
                </a:cubicBezTo>
                <a:lnTo>
                  <a:pt x="200818" y="227114"/>
                </a:lnTo>
                <a:cubicBezTo>
                  <a:pt x="200818" y="221857"/>
                  <a:pt x="205044" y="217527"/>
                  <a:pt x="210302" y="217527"/>
                </a:cubicBezTo>
                <a:close/>
                <a:moveTo>
                  <a:pt x="117315" y="274741"/>
                </a:moveTo>
                <a:lnTo>
                  <a:pt x="155458" y="274741"/>
                </a:lnTo>
                <a:cubicBezTo>
                  <a:pt x="160716" y="274741"/>
                  <a:pt x="164943" y="278968"/>
                  <a:pt x="164943" y="284225"/>
                </a:cubicBezTo>
                <a:lnTo>
                  <a:pt x="164943" y="387418"/>
                </a:lnTo>
                <a:cubicBezTo>
                  <a:pt x="164943" y="392675"/>
                  <a:pt x="160716" y="396902"/>
                  <a:pt x="155458" y="396902"/>
                </a:cubicBezTo>
                <a:lnTo>
                  <a:pt x="117315" y="396902"/>
                </a:lnTo>
                <a:cubicBezTo>
                  <a:pt x="112058" y="396902"/>
                  <a:pt x="107831" y="392675"/>
                  <a:pt x="107831" y="387418"/>
                </a:cubicBezTo>
                <a:lnTo>
                  <a:pt x="107831" y="284225"/>
                </a:lnTo>
                <a:cubicBezTo>
                  <a:pt x="107831" y="278968"/>
                  <a:pt x="112058" y="274741"/>
                  <a:pt x="117315" y="274741"/>
                </a:cubicBezTo>
                <a:close/>
                <a:moveTo>
                  <a:pt x="303185" y="274741"/>
                </a:moveTo>
                <a:lnTo>
                  <a:pt x="341328" y="274741"/>
                </a:lnTo>
                <a:cubicBezTo>
                  <a:pt x="346585" y="274741"/>
                  <a:pt x="350812" y="278968"/>
                  <a:pt x="350812" y="284225"/>
                </a:cubicBezTo>
                <a:lnTo>
                  <a:pt x="350812" y="387418"/>
                </a:lnTo>
                <a:cubicBezTo>
                  <a:pt x="350812" y="392675"/>
                  <a:pt x="346585" y="396902"/>
                  <a:pt x="341328" y="396902"/>
                </a:cubicBezTo>
                <a:lnTo>
                  <a:pt x="303185" y="396902"/>
                </a:lnTo>
                <a:cubicBezTo>
                  <a:pt x="297927" y="396902"/>
                  <a:pt x="293701" y="392675"/>
                  <a:pt x="293701" y="387418"/>
                </a:cubicBezTo>
                <a:lnTo>
                  <a:pt x="293701" y="284225"/>
                </a:lnTo>
                <a:cubicBezTo>
                  <a:pt x="293701" y="278968"/>
                  <a:pt x="297927" y="274741"/>
                  <a:pt x="303185" y="274741"/>
                </a:cubicBezTo>
                <a:close/>
                <a:moveTo>
                  <a:pt x="396171" y="198455"/>
                </a:moveTo>
                <a:lnTo>
                  <a:pt x="434314" y="198455"/>
                </a:lnTo>
                <a:cubicBezTo>
                  <a:pt x="439572" y="198455"/>
                  <a:pt x="443798" y="202682"/>
                  <a:pt x="443798" y="207940"/>
                </a:cubicBezTo>
                <a:lnTo>
                  <a:pt x="443798" y="387315"/>
                </a:lnTo>
                <a:cubicBezTo>
                  <a:pt x="443798" y="392572"/>
                  <a:pt x="439572" y="396799"/>
                  <a:pt x="434314" y="396799"/>
                </a:cubicBezTo>
                <a:lnTo>
                  <a:pt x="396171" y="396799"/>
                </a:lnTo>
                <a:cubicBezTo>
                  <a:pt x="390914" y="396799"/>
                  <a:pt x="386687" y="392572"/>
                  <a:pt x="386687" y="387315"/>
                </a:cubicBezTo>
                <a:lnTo>
                  <a:pt x="386687" y="207940"/>
                </a:lnTo>
                <a:cubicBezTo>
                  <a:pt x="386584" y="202785"/>
                  <a:pt x="390914" y="198455"/>
                  <a:pt x="396171" y="198455"/>
                </a:cubicBezTo>
                <a:close/>
                <a:moveTo>
                  <a:pt x="129068" y="221444"/>
                </a:moveTo>
                <a:cubicBezTo>
                  <a:pt x="131954" y="221444"/>
                  <a:pt x="134737" y="220413"/>
                  <a:pt x="136902" y="218661"/>
                </a:cubicBezTo>
                <a:lnTo>
                  <a:pt x="234940" y="139488"/>
                </a:lnTo>
                <a:lnTo>
                  <a:pt x="309989" y="214640"/>
                </a:lnTo>
                <a:cubicBezTo>
                  <a:pt x="314834" y="219486"/>
                  <a:pt x="322669" y="219589"/>
                  <a:pt x="327617" y="214847"/>
                </a:cubicBezTo>
                <a:lnTo>
                  <a:pt x="422459" y="123716"/>
                </a:lnTo>
                <a:cubicBezTo>
                  <a:pt x="427510" y="118974"/>
                  <a:pt x="427717" y="110933"/>
                  <a:pt x="422871" y="105984"/>
                </a:cubicBezTo>
                <a:cubicBezTo>
                  <a:pt x="418129" y="100933"/>
                  <a:pt x="410088" y="100727"/>
                  <a:pt x="405140" y="105572"/>
                </a:cubicBezTo>
                <a:cubicBezTo>
                  <a:pt x="405140" y="105572"/>
                  <a:pt x="405037" y="105675"/>
                  <a:pt x="405037" y="105675"/>
                </a:cubicBezTo>
                <a:lnTo>
                  <a:pt x="319164" y="188250"/>
                </a:lnTo>
                <a:lnTo>
                  <a:pt x="244837" y="113819"/>
                </a:lnTo>
                <a:cubicBezTo>
                  <a:pt x="240301" y="109283"/>
                  <a:pt x="233084" y="108871"/>
                  <a:pt x="228033" y="112891"/>
                </a:cubicBezTo>
                <a:lnTo>
                  <a:pt x="121130" y="199074"/>
                </a:lnTo>
                <a:cubicBezTo>
                  <a:pt x="115769" y="203404"/>
                  <a:pt x="114841" y="211341"/>
                  <a:pt x="119171" y="216702"/>
                </a:cubicBezTo>
                <a:cubicBezTo>
                  <a:pt x="121645" y="219692"/>
                  <a:pt x="125253" y="221444"/>
                  <a:pt x="129068" y="221444"/>
                </a:cubicBezTo>
                <a:lnTo>
                  <a:pt x="129068" y="221444"/>
                </a:lnTo>
                <a:close/>
                <a:moveTo>
                  <a:pt x="317205" y="100418"/>
                </a:moveTo>
                <a:cubicBezTo>
                  <a:pt x="312257" y="100418"/>
                  <a:pt x="300917" y="99181"/>
                  <a:pt x="300917" y="88150"/>
                </a:cubicBezTo>
                <a:cubicBezTo>
                  <a:pt x="300711" y="83820"/>
                  <a:pt x="297103" y="80418"/>
                  <a:pt x="292773" y="80625"/>
                </a:cubicBezTo>
                <a:cubicBezTo>
                  <a:pt x="288649" y="80728"/>
                  <a:pt x="285351" y="84130"/>
                  <a:pt x="285247" y="88150"/>
                </a:cubicBezTo>
                <a:cubicBezTo>
                  <a:pt x="285247" y="102479"/>
                  <a:pt x="294732" y="112685"/>
                  <a:pt x="309473" y="115469"/>
                </a:cubicBezTo>
                <a:lnTo>
                  <a:pt x="309473" y="120417"/>
                </a:lnTo>
                <a:cubicBezTo>
                  <a:pt x="309267" y="124747"/>
                  <a:pt x="312669" y="128355"/>
                  <a:pt x="316999" y="128561"/>
                </a:cubicBezTo>
                <a:cubicBezTo>
                  <a:pt x="321329" y="128767"/>
                  <a:pt x="324937" y="125365"/>
                  <a:pt x="325143" y="121035"/>
                </a:cubicBezTo>
                <a:cubicBezTo>
                  <a:pt x="325143" y="120829"/>
                  <a:pt x="325143" y="120623"/>
                  <a:pt x="325143" y="120417"/>
                </a:cubicBezTo>
                <a:lnTo>
                  <a:pt x="325143" y="115469"/>
                </a:lnTo>
                <a:cubicBezTo>
                  <a:pt x="339885" y="112788"/>
                  <a:pt x="349369" y="102583"/>
                  <a:pt x="349369" y="88150"/>
                </a:cubicBezTo>
                <a:cubicBezTo>
                  <a:pt x="349369" y="71037"/>
                  <a:pt x="338441" y="65677"/>
                  <a:pt x="324627" y="58873"/>
                </a:cubicBezTo>
                <a:lnTo>
                  <a:pt x="316999" y="55058"/>
                </a:lnTo>
                <a:cubicBezTo>
                  <a:pt x="303082" y="48152"/>
                  <a:pt x="301020" y="46708"/>
                  <a:pt x="301020" y="39801"/>
                </a:cubicBezTo>
                <a:cubicBezTo>
                  <a:pt x="301020" y="28255"/>
                  <a:pt x="313494" y="27328"/>
                  <a:pt x="317308" y="27328"/>
                </a:cubicBezTo>
                <a:cubicBezTo>
                  <a:pt x="322153" y="27328"/>
                  <a:pt x="333287" y="28565"/>
                  <a:pt x="333287" y="39801"/>
                </a:cubicBezTo>
                <a:cubicBezTo>
                  <a:pt x="333493" y="44131"/>
                  <a:pt x="337101" y="47533"/>
                  <a:pt x="341431" y="47327"/>
                </a:cubicBezTo>
                <a:cubicBezTo>
                  <a:pt x="345555" y="47224"/>
                  <a:pt x="348853" y="43822"/>
                  <a:pt x="348957" y="39801"/>
                </a:cubicBezTo>
                <a:cubicBezTo>
                  <a:pt x="348957" y="25369"/>
                  <a:pt x="339678" y="15163"/>
                  <a:pt x="325143" y="12380"/>
                </a:cubicBezTo>
                <a:lnTo>
                  <a:pt x="325143" y="7534"/>
                </a:lnTo>
                <a:cubicBezTo>
                  <a:pt x="324937" y="3205"/>
                  <a:pt x="321329" y="-197"/>
                  <a:pt x="316999" y="9"/>
                </a:cubicBezTo>
                <a:cubicBezTo>
                  <a:pt x="312875" y="112"/>
                  <a:pt x="309576" y="3514"/>
                  <a:pt x="309473" y="7534"/>
                </a:cubicBezTo>
                <a:lnTo>
                  <a:pt x="309473" y="12380"/>
                </a:lnTo>
                <a:cubicBezTo>
                  <a:pt x="294938" y="15163"/>
                  <a:pt x="285247" y="25575"/>
                  <a:pt x="285247" y="39801"/>
                </a:cubicBezTo>
                <a:cubicBezTo>
                  <a:pt x="285247" y="56914"/>
                  <a:pt x="296175" y="62275"/>
                  <a:pt x="309989" y="69079"/>
                </a:cubicBezTo>
                <a:lnTo>
                  <a:pt x="317721" y="72893"/>
                </a:lnTo>
                <a:cubicBezTo>
                  <a:pt x="331638" y="79697"/>
                  <a:pt x="333699" y="81140"/>
                  <a:pt x="333699" y="88047"/>
                </a:cubicBezTo>
                <a:cubicBezTo>
                  <a:pt x="333493" y="99181"/>
                  <a:pt x="322050" y="100418"/>
                  <a:pt x="317205" y="100418"/>
                </a:cubicBezTo>
                <a:close/>
              </a:path>
            </a:pathLst>
          </a:custGeom>
          <a:solidFill>
            <a:srgbClr val="2AB4E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3" name="Google Shape;933;p61"/>
          <p:cNvSpPr/>
          <p:nvPr/>
        </p:nvSpPr>
        <p:spPr>
          <a:xfrm>
            <a:off x="1752213" y="2750875"/>
            <a:ext cx="388500" cy="388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1"/>
          <p:cNvSpPr txBox="1"/>
          <p:nvPr/>
        </p:nvSpPr>
        <p:spPr>
          <a:xfrm>
            <a:off x="1485350" y="2195375"/>
            <a:ext cx="970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Data Wrangling</a:t>
            </a:r>
            <a:endParaRPr b="1" sz="1200"/>
          </a:p>
        </p:txBody>
      </p:sp>
      <p:pic>
        <p:nvPicPr>
          <p:cNvPr id="935" name="Google Shape;935;p61"/>
          <p:cNvPicPr preferRelativeResize="0"/>
          <p:nvPr/>
        </p:nvPicPr>
        <p:blipFill>
          <a:blip r:embed="rId3">
            <a:alphaModFix/>
          </a:blip>
          <a:stretch>
            <a:fillRect/>
          </a:stretch>
        </p:blipFill>
        <p:spPr>
          <a:xfrm>
            <a:off x="1778474" y="2777125"/>
            <a:ext cx="336000" cy="336000"/>
          </a:xfrm>
          <a:prstGeom prst="rect">
            <a:avLst/>
          </a:prstGeom>
          <a:noFill/>
          <a:ln>
            <a:noFill/>
          </a:ln>
        </p:spPr>
      </p:pic>
      <p:sp>
        <p:nvSpPr>
          <p:cNvPr id="936" name="Google Shape;936;p61"/>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TPCDS Data for Predicting Customer Lifetime Value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4"/>
          <p:cNvSpPr txBox="1"/>
          <p:nvPr>
            <p:ph idx="1" type="body"/>
          </p:nvPr>
        </p:nvSpPr>
        <p:spPr>
          <a:xfrm>
            <a:off x="365750" y="228600"/>
            <a:ext cx="1926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Agenda</a:t>
            </a:r>
            <a:endParaRPr/>
          </a:p>
        </p:txBody>
      </p:sp>
      <p:sp>
        <p:nvSpPr>
          <p:cNvPr id="398" name="Google Shape;398;p44"/>
          <p:cNvSpPr txBox="1"/>
          <p:nvPr>
            <p:ph idx="2" type="body"/>
          </p:nvPr>
        </p:nvSpPr>
        <p:spPr>
          <a:xfrm>
            <a:off x="2961200" y="914400"/>
            <a:ext cx="6871500" cy="37719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lt1"/>
                </a:solidFill>
              </a:rPr>
              <a:t>Snowpark Overview (5 min)</a:t>
            </a:r>
            <a:endParaRPr>
              <a:solidFill>
                <a:schemeClr val="lt1"/>
              </a:solidFill>
            </a:endParaRPr>
          </a:p>
          <a:p>
            <a:pPr indent="-342900" lvl="0" marL="457200" rtl="0" algn="l">
              <a:spcBef>
                <a:spcPts val="0"/>
              </a:spcBef>
              <a:spcAft>
                <a:spcPts val="0"/>
              </a:spcAft>
              <a:buSzPts val="1800"/>
              <a:buChar char="•"/>
            </a:pPr>
            <a:r>
              <a:rPr lang="en">
                <a:solidFill>
                  <a:schemeClr val="lt1"/>
                </a:solidFill>
              </a:rPr>
              <a:t>Hands-On Lab Data and Flow (5 min)</a:t>
            </a:r>
            <a:endParaRPr>
              <a:solidFill>
                <a:schemeClr val="lt1"/>
              </a:solidFill>
            </a:endParaRPr>
          </a:p>
          <a:p>
            <a:pPr indent="-342900" lvl="0" marL="457200" rtl="0" algn="l">
              <a:spcBef>
                <a:spcPts val="0"/>
              </a:spcBef>
              <a:spcAft>
                <a:spcPts val="0"/>
              </a:spcAft>
              <a:buSzPts val="1800"/>
              <a:buChar char="•"/>
            </a:pPr>
            <a:r>
              <a:rPr lang="en">
                <a:solidFill>
                  <a:schemeClr val="lt1"/>
                </a:solidFill>
              </a:rPr>
              <a:t>Use Visual Studio Code to complete hands-on lab </a:t>
            </a:r>
            <a:endParaRPr>
              <a:solidFill>
                <a:schemeClr val="lt1"/>
              </a:solidFill>
            </a:endParaRPr>
          </a:p>
          <a:p>
            <a:pPr indent="-342900" lvl="0" marL="457200" rtl="0" algn="l">
              <a:spcBef>
                <a:spcPts val="0"/>
              </a:spcBef>
              <a:spcAft>
                <a:spcPts val="0"/>
              </a:spcAft>
              <a:buSzPts val="1800"/>
              <a:buChar char="•"/>
            </a:pPr>
            <a:r>
              <a:rPr lang="en">
                <a:solidFill>
                  <a:schemeClr val="lt1"/>
                </a:solidFill>
              </a:rPr>
              <a:t>Next Steps: Snowflake for Data Engineering (10 min)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62"/>
          <p:cNvSpPr txBox="1"/>
          <p:nvPr>
            <p:ph idx="1" type="body"/>
          </p:nvPr>
        </p:nvSpPr>
        <p:spPr>
          <a:xfrm>
            <a:off x="365760" y="1214450"/>
            <a:ext cx="7484400" cy="2714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Snowflake</a:t>
            </a:r>
            <a:endParaRPr/>
          </a:p>
          <a:p>
            <a:pPr indent="0" lvl="0" marL="0" rtl="0" algn="l">
              <a:spcBef>
                <a:spcPts val="1000"/>
              </a:spcBef>
              <a:spcAft>
                <a:spcPts val="1000"/>
              </a:spcAft>
              <a:buNone/>
            </a:pPr>
            <a:r>
              <a:rPr lang="en"/>
              <a:t>Future State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63"/>
          <p:cNvSpPr txBox="1"/>
          <p:nvPr>
            <p:ph type="title"/>
          </p:nvPr>
        </p:nvSpPr>
        <p:spPr>
          <a:xfrm>
            <a:off x="335250" y="111764"/>
            <a:ext cx="8473500" cy="600300"/>
          </a:xfrm>
          <a:prstGeom prst="rect">
            <a:avLst/>
          </a:prstGeom>
        </p:spPr>
        <p:txBody>
          <a:bodyPr anchorCtr="0" anchor="t" bIns="91425" lIns="91425" spcFirstLastPara="1" rIns="91425" wrap="square" tIns="91425">
            <a:spAutoFit/>
          </a:bodyPr>
          <a:lstStyle/>
          <a:p>
            <a:pPr indent="0" lvl="0" marL="0" rtl="0" algn="ctr">
              <a:spcBef>
                <a:spcPts val="0"/>
              </a:spcBef>
              <a:spcAft>
                <a:spcPts val="1000"/>
              </a:spcAft>
              <a:buNone/>
            </a:pPr>
            <a:r>
              <a:rPr lang="en"/>
              <a:t>EXAMPLE FUTURE STATE</a:t>
            </a:r>
            <a:endParaRPr/>
          </a:p>
        </p:txBody>
      </p:sp>
      <p:pic>
        <p:nvPicPr>
          <p:cNvPr id="947" name="Google Shape;947;p63"/>
          <p:cNvPicPr preferRelativeResize="0"/>
          <p:nvPr/>
        </p:nvPicPr>
        <p:blipFill>
          <a:blip r:embed="rId3">
            <a:alphaModFix/>
          </a:blip>
          <a:stretch>
            <a:fillRect/>
          </a:stretch>
        </p:blipFill>
        <p:spPr>
          <a:xfrm>
            <a:off x="152400" y="864464"/>
            <a:ext cx="8606264" cy="41266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64"/>
          <p:cNvSpPr txBox="1"/>
          <p:nvPr>
            <p:ph idx="1" type="body"/>
          </p:nvPr>
        </p:nvSpPr>
        <p:spPr>
          <a:xfrm>
            <a:off x="345196" y="228600"/>
            <a:ext cx="8453700" cy="685800"/>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1000"/>
              </a:spcAft>
              <a:buNone/>
            </a:pPr>
            <a:r>
              <a:rPr lang="en"/>
              <a:t>DEMO ARCHITECTURE</a:t>
            </a:r>
            <a:endParaRPr/>
          </a:p>
        </p:txBody>
      </p:sp>
      <p:sp>
        <p:nvSpPr>
          <p:cNvPr id="953" name="Google Shape;953;p64"/>
          <p:cNvSpPr/>
          <p:nvPr/>
        </p:nvSpPr>
        <p:spPr>
          <a:xfrm>
            <a:off x="3983950" y="1649207"/>
            <a:ext cx="1906668" cy="554126"/>
          </a:xfrm>
          <a:custGeom>
            <a:rect b="b" l="l" r="r" t="t"/>
            <a:pathLst>
              <a:path extrusionOk="0" h="548640" w="2050181">
                <a:moveTo>
                  <a:pt x="0" y="548640"/>
                </a:moveTo>
                <a:lnTo>
                  <a:pt x="0" y="0"/>
                </a:lnTo>
                <a:lnTo>
                  <a:pt x="2050181" y="0"/>
                </a:lnTo>
                <a:lnTo>
                  <a:pt x="2050181" y="163630"/>
                </a:lnTo>
                <a:lnTo>
                  <a:pt x="2050181" y="548640"/>
                </a:lnTo>
              </a:path>
            </a:pathLst>
          </a:custGeom>
          <a:noFill/>
          <a:ln cap="flat" cmpd="sng" w="19050">
            <a:solidFill>
              <a:schemeClr val="dk2"/>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954" name="Google Shape;954;p64"/>
          <p:cNvSpPr/>
          <p:nvPr/>
        </p:nvSpPr>
        <p:spPr>
          <a:xfrm>
            <a:off x="7680964" y="4406080"/>
            <a:ext cx="1090800" cy="256200"/>
          </a:xfrm>
          <a:prstGeom prst="rect">
            <a:avLst/>
          </a:prstGeom>
          <a:solidFill>
            <a:srgbClr val="3B3B3B"/>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200">
                <a:solidFill>
                  <a:srgbClr val="FFFFFF"/>
                </a:solidFill>
                <a:latin typeface="Arial"/>
                <a:ea typeface="Arial"/>
                <a:cs typeface="Arial"/>
                <a:sym typeface="Arial"/>
              </a:rPr>
              <a:t>Delivery</a:t>
            </a:r>
            <a:endParaRPr sz="1200">
              <a:solidFill>
                <a:schemeClr val="dk1"/>
              </a:solidFill>
              <a:latin typeface="Arial"/>
              <a:ea typeface="Arial"/>
              <a:cs typeface="Arial"/>
              <a:sym typeface="Arial"/>
            </a:endParaRPr>
          </a:p>
        </p:txBody>
      </p:sp>
      <p:sp>
        <p:nvSpPr>
          <p:cNvPr id="955" name="Google Shape;955;p64"/>
          <p:cNvSpPr/>
          <p:nvPr/>
        </p:nvSpPr>
        <p:spPr>
          <a:xfrm>
            <a:off x="3764247" y="4406075"/>
            <a:ext cx="3849300" cy="256200"/>
          </a:xfrm>
          <a:prstGeom prst="rect">
            <a:avLst/>
          </a:prstGeom>
          <a:solidFill>
            <a:srgbClr val="2AB4E7"/>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200">
                <a:solidFill>
                  <a:srgbClr val="FFFFFF"/>
                </a:solidFill>
                <a:latin typeface="Arial"/>
                <a:ea typeface="Arial"/>
                <a:cs typeface="Arial"/>
                <a:sym typeface="Arial"/>
              </a:rPr>
              <a:t>Transformation</a:t>
            </a:r>
            <a:endParaRPr b="1" sz="1000">
              <a:solidFill>
                <a:srgbClr val="FFFFFF"/>
              </a:solidFill>
              <a:latin typeface="Arial"/>
              <a:ea typeface="Arial"/>
              <a:cs typeface="Arial"/>
              <a:sym typeface="Arial"/>
            </a:endParaRPr>
          </a:p>
        </p:txBody>
      </p:sp>
      <p:sp>
        <p:nvSpPr>
          <p:cNvPr id="956" name="Google Shape;956;p64"/>
          <p:cNvSpPr/>
          <p:nvPr/>
        </p:nvSpPr>
        <p:spPr>
          <a:xfrm>
            <a:off x="372393" y="4406075"/>
            <a:ext cx="3324600" cy="256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200">
                <a:solidFill>
                  <a:srgbClr val="FFFFFF"/>
                </a:solidFill>
                <a:latin typeface="Arial"/>
                <a:ea typeface="Arial"/>
                <a:cs typeface="Arial"/>
                <a:sym typeface="Arial"/>
              </a:rPr>
              <a:t>Ingestion</a:t>
            </a:r>
            <a:endParaRPr b="1" sz="1000">
              <a:solidFill>
                <a:srgbClr val="FFFFFF"/>
              </a:solidFill>
              <a:latin typeface="Arial"/>
              <a:ea typeface="Arial"/>
              <a:cs typeface="Arial"/>
              <a:sym typeface="Arial"/>
            </a:endParaRPr>
          </a:p>
        </p:txBody>
      </p:sp>
      <p:cxnSp>
        <p:nvCxnSpPr>
          <p:cNvPr id="957" name="Google Shape;957;p64"/>
          <p:cNvCxnSpPr/>
          <p:nvPr/>
        </p:nvCxnSpPr>
        <p:spPr>
          <a:xfrm>
            <a:off x="1715217" y="901245"/>
            <a:ext cx="0" cy="3428400"/>
          </a:xfrm>
          <a:prstGeom prst="straightConnector1">
            <a:avLst/>
          </a:prstGeom>
          <a:noFill/>
          <a:ln cap="flat" cmpd="sng" w="12700">
            <a:solidFill>
              <a:srgbClr val="F2F2F2"/>
            </a:solidFill>
            <a:prstDash val="solid"/>
            <a:miter lim="800000"/>
            <a:headEnd len="sm" w="sm" type="none"/>
            <a:tailEnd len="sm" w="sm" type="none"/>
          </a:ln>
        </p:spPr>
      </p:cxnSp>
      <p:cxnSp>
        <p:nvCxnSpPr>
          <p:cNvPr id="958" name="Google Shape;958;p64"/>
          <p:cNvCxnSpPr/>
          <p:nvPr/>
        </p:nvCxnSpPr>
        <p:spPr>
          <a:xfrm>
            <a:off x="7644642" y="901245"/>
            <a:ext cx="10200" cy="3398400"/>
          </a:xfrm>
          <a:prstGeom prst="straightConnector1">
            <a:avLst/>
          </a:prstGeom>
          <a:noFill/>
          <a:ln cap="flat" cmpd="sng" w="12700">
            <a:solidFill>
              <a:srgbClr val="F2F2F2"/>
            </a:solidFill>
            <a:prstDash val="solid"/>
            <a:miter lim="800000"/>
            <a:headEnd len="sm" w="sm" type="none"/>
            <a:tailEnd len="sm" w="sm" type="none"/>
          </a:ln>
        </p:spPr>
      </p:cxnSp>
      <p:grpSp>
        <p:nvGrpSpPr>
          <p:cNvPr id="959" name="Google Shape;959;p64"/>
          <p:cNvGrpSpPr/>
          <p:nvPr/>
        </p:nvGrpSpPr>
        <p:grpSpPr>
          <a:xfrm>
            <a:off x="858244" y="2874762"/>
            <a:ext cx="326367" cy="429781"/>
            <a:chOff x="4930669" y="-189771"/>
            <a:chExt cx="222412" cy="292886"/>
          </a:xfrm>
        </p:grpSpPr>
        <p:sp>
          <p:nvSpPr>
            <p:cNvPr id="960" name="Google Shape;960;p64"/>
            <p:cNvSpPr/>
            <p:nvPr/>
          </p:nvSpPr>
          <p:spPr>
            <a:xfrm>
              <a:off x="4968723" y="-67297"/>
              <a:ext cx="145287" cy="14778"/>
            </a:xfrm>
            <a:custGeom>
              <a:rect b="b" l="l" r="r" t="t"/>
              <a:pathLst>
                <a:path extrusionOk="0" h="14778" w="145287">
                  <a:moveTo>
                    <a:pt x="0" y="7389"/>
                  </a:moveTo>
                  <a:cubicBezTo>
                    <a:pt x="0" y="11470"/>
                    <a:pt x="3308" y="14778"/>
                    <a:pt x="7389" y="14778"/>
                  </a:cubicBezTo>
                  <a:lnTo>
                    <a:pt x="137899" y="14778"/>
                  </a:lnTo>
                  <a:cubicBezTo>
                    <a:pt x="141980" y="14778"/>
                    <a:pt x="145288" y="11470"/>
                    <a:pt x="145288" y="7389"/>
                  </a:cubicBezTo>
                  <a:cubicBezTo>
                    <a:pt x="145288" y="3308"/>
                    <a:pt x="141980" y="0"/>
                    <a:pt x="137899" y="0"/>
                  </a:cubicBezTo>
                  <a:lnTo>
                    <a:pt x="7389" y="0"/>
                  </a:lnTo>
                  <a:cubicBezTo>
                    <a:pt x="3308" y="0"/>
                    <a:pt x="0" y="3308"/>
                    <a:pt x="0" y="7389"/>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61" name="Google Shape;961;p64"/>
            <p:cNvSpPr/>
            <p:nvPr/>
          </p:nvSpPr>
          <p:spPr>
            <a:xfrm>
              <a:off x="4968723" y="-32106"/>
              <a:ext cx="145287" cy="14778"/>
            </a:xfrm>
            <a:custGeom>
              <a:rect b="b" l="l" r="r" t="t"/>
              <a:pathLst>
                <a:path extrusionOk="0" h="14778" w="145287">
                  <a:moveTo>
                    <a:pt x="137899" y="0"/>
                  </a:moveTo>
                  <a:lnTo>
                    <a:pt x="7389" y="0"/>
                  </a:lnTo>
                  <a:cubicBezTo>
                    <a:pt x="3308" y="0"/>
                    <a:pt x="0" y="3308"/>
                    <a:pt x="0" y="7389"/>
                  </a:cubicBezTo>
                  <a:cubicBezTo>
                    <a:pt x="0" y="11470"/>
                    <a:pt x="3308" y="14778"/>
                    <a:pt x="7389" y="14778"/>
                  </a:cubicBezTo>
                  <a:lnTo>
                    <a:pt x="137899" y="14778"/>
                  </a:lnTo>
                  <a:cubicBezTo>
                    <a:pt x="141980" y="14778"/>
                    <a:pt x="145288" y="11470"/>
                    <a:pt x="145288" y="7389"/>
                  </a:cubicBezTo>
                  <a:cubicBezTo>
                    <a:pt x="145288" y="3308"/>
                    <a:pt x="141980" y="0"/>
                    <a:pt x="137899" y="0"/>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62" name="Google Shape;962;p64"/>
            <p:cNvSpPr/>
            <p:nvPr/>
          </p:nvSpPr>
          <p:spPr>
            <a:xfrm>
              <a:off x="4968723" y="3083"/>
              <a:ext cx="145287" cy="14778"/>
            </a:xfrm>
            <a:custGeom>
              <a:rect b="b" l="l" r="r" t="t"/>
              <a:pathLst>
                <a:path extrusionOk="0" h="14778" w="145287">
                  <a:moveTo>
                    <a:pt x="137899" y="0"/>
                  </a:moveTo>
                  <a:lnTo>
                    <a:pt x="7389" y="0"/>
                  </a:lnTo>
                  <a:cubicBezTo>
                    <a:pt x="3308" y="0"/>
                    <a:pt x="0" y="3308"/>
                    <a:pt x="0" y="7389"/>
                  </a:cubicBezTo>
                  <a:cubicBezTo>
                    <a:pt x="0" y="11470"/>
                    <a:pt x="3308" y="14778"/>
                    <a:pt x="7389" y="14778"/>
                  </a:cubicBezTo>
                  <a:lnTo>
                    <a:pt x="137899" y="14778"/>
                  </a:lnTo>
                  <a:cubicBezTo>
                    <a:pt x="141980" y="14778"/>
                    <a:pt x="145288" y="11470"/>
                    <a:pt x="145288" y="7389"/>
                  </a:cubicBezTo>
                  <a:cubicBezTo>
                    <a:pt x="145288" y="3308"/>
                    <a:pt x="141980" y="0"/>
                    <a:pt x="137899" y="0"/>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63" name="Google Shape;963;p64"/>
            <p:cNvSpPr/>
            <p:nvPr/>
          </p:nvSpPr>
          <p:spPr>
            <a:xfrm>
              <a:off x="4968723" y="38274"/>
              <a:ext cx="145287" cy="14778"/>
            </a:xfrm>
            <a:custGeom>
              <a:rect b="b" l="l" r="r" t="t"/>
              <a:pathLst>
                <a:path extrusionOk="0" h="14778" w="145287">
                  <a:moveTo>
                    <a:pt x="137899" y="0"/>
                  </a:moveTo>
                  <a:lnTo>
                    <a:pt x="7389" y="0"/>
                  </a:lnTo>
                  <a:cubicBezTo>
                    <a:pt x="3308" y="0"/>
                    <a:pt x="0" y="3308"/>
                    <a:pt x="0" y="7389"/>
                  </a:cubicBezTo>
                  <a:cubicBezTo>
                    <a:pt x="0" y="11470"/>
                    <a:pt x="3308" y="14778"/>
                    <a:pt x="7389" y="14778"/>
                  </a:cubicBezTo>
                  <a:lnTo>
                    <a:pt x="137899" y="14778"/>
                  </a:lnTo>
                  <a:cubicBezTo>
                    <a:pt x="141980" y="14778"/>
                    <a:pt x="145288" y="11470"/>
                    <a:pt x="145288" y="7389"/>
                  </a:cubicBezTo>
                  <a:cubicBezTo>
                    <a:pt x="145288" y="3308"/>
                    <a:pt x="141980" y="0"/>
                    <a:pt x="137899" y="0"/>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64" name="Google Shape;964;p64"/>
            <p:cNvSpPr/>
            <p:nvPr/>
          </p:nvSpPr>
          <p:spPr>
            <a:xfrm>
              <a:off x="4930669" y="-189771"/>
              <a:ext cx="222412" cy="292886"/>
            </a:xfrm>
            <a:custGeom>
              <a:rect b="b" l="l" r="r" t="t"/>
              <a:pathLst>
                <a:path extrusionOk="0" h="292886" w="222412">
                  <a:moveTo>
                    <a:pt x="210867" y="0"/>
                  </a:moveTo>
                  <a:lnTo>
                    <a:pt x="66872" y="0"/>
                  </a:lnTo>
                  <a:cubicBezTo>
                    <a:pt x="63487" y="-19"/>
                    <a:pt x="60270" y="1470"/>
                    <a:pt x="58097" y="4064"/>
                  </a:cubicBezTo>
                  <a:lnTo>
                    <a:pt x="2679" y="69550"/>
                  </a:lnTo>
                  <a:cubicBezTo>
                    <a:pt x="935" y="71616"/>
                    <a:pt x="-14" y="74236"/>
                    <a:pt x="0" y="76939"/>
                  </a:cubicBezTo>
                  <a:lnTo>
                    <a:pt x="0" y="281340"/>
                  </a:lnTo>
                  <a:cubicBezTo>
                    <a:pt x="-51" y="287665"/>
                    <a:pt x="5035" y="292835"/>
                    <a:pt x="11360" y="292885"/>
                  </a:cubicBezTo>
                  <a:cubicBezTo>
                    <a:pt x="11422" y="292886"/>
                    <a:pt x="11484" y="292886"/>
                    <a:pt x="11546" y="292885"/>
                  </a:cubicBezTo>
                  <a:lnTo>
                    <a:pt x="210867" y="292885"/>
                  </a:lnTo>
                  <a:cubicBezTo>
                    <a:pt x="217192" y="292936"/>
                    <a:pt x="222361" y="287851"/>
                    <a:pt x="222412" y="281526"/>
                  </a:cubicBezTo>
                  <a:cubicBezTo>
                    <a:pt x="222413" y="281464"/>
                    <a:pt x="222413" y="281402"/>
                    <a:pt x="222412" y="281340"/>
                  </a:cubicBezTo>
                  <a:lnTo>
                    <a:pt x="222412" y="11546"/>
                  </a:lnTo>
                  <a:cubicBezTo>
                    <a:pt x="222463" y="5221"/>
                    <a:pt x="217377" y="52"/>
                    <a:pt x="211052" y="0"/>
                  </a:cubicBezTo>
                  <a:cubicBezTo>
                    <a:pt x="210990" y="0"/>
                    <a:pt x="210928" y="0"/>
                    <a:pt x="210867" y="0"/>
                  </a:cubicBezTo>
                  <a:close/>
                  <a:moveTo>
                    <a:pt x="58651" y="39163"/>
                  </a:moveTo>
                  <a:lnTo>
                    <a:pt x="58651" y="70381"/>
                  </a:lnTo>
                  <a:lnTo>
                    <a:pt x="32697" y="70381"/>
                  </a:lnTo>
                  <a:close/>
                  <a:moveTo>
                    <a:pt x="198952" y="269795"/>
                  </a:moveTo>
                  <a:lnTo>
                    <a:pt x="23461" y="269795"/>
                  </a:lnTo>
                  <a:lnTo>
                    <a:pt x="23461" y="93472"/>
                  </a:lnTo>
                  <a:lnTo>
                    <a:pt x="70566" y="93472"/>
                  </a:lnTo>
                  <a:cubicBezTo>
                    <a:pt x="76943" y="93472"/>
                    <a:pt x="82112" y="88304"/>
                    <a:pt x="82112" y="81927"/>
                  </a:cubicBezTo>
                  <a:lnTo>
                    <a:pt x="82112" y="23091"/>
                  </a:lnTo>
                  <a:lnTo>
                    <a:pt x="198952" y="23091"/>
                  </a:ln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grpSp>
        <p:nvGrpSpPr>
          <p:cNvPr id="965" name="Google Shape;965;p64"/>
          <p:cNvGrpSpPr/>
          <p:nvPr/>
        </p:nvGrpSpPr>
        <p:grpSpPr>
          <a:xfrm>
            <a:off x="846956" y="1690429"/>
            <a:ext cx="348918" cy="361900"/>
            <a:chOff x="3930650" y="1905000"/>
            <a:chExt cx="1287047" cy="1334931"/>
          </a:xfrm>
        </p:grpSpPr>
        <p:sp>
          <p:nvSpPr>
            <p:cNvPr id="966" name="Google Shape;966;p64"/>
            <p:cNvSpPr/>
            <p:nvPr/>
          </p:nvSpPr>
          <p:spPr>
            <a:xfrm>
              <a:off x="3932141" y="2100939"/>
              <a:ext cx="1207885" cy="1138992"/>
            </a:xfrm>
            <a:custGeom>
              <a:rect b="b" l="l" r="r" t="t"/>
              <a:pathLst>
                <a:path extrusionOk="0" h="1138992" w="1207885">
                  <a:moveTo>
                    <a:pt x="603943" y="1138979"/>
                  </a:moveTo>
                  <a:cubicBezTo>
                    <a:pt x="421705" y="1138979"/>
                    <a:pt x="133240" y="1097744"/>
                    <a:pt x="129534" y="987660"/>
                  </a:cubicBezTo>
                  <a:lnTo>
                    <a:pt x="314" y="32552"/>
                  </a:lnTo>
                  <a:cubicBezTo>
                    <a:pt x="-2002" y="17053"/>
                    <a:pt x="8744" y="2620"/>
                    <a:pt x="24316" y="315"/>
                  </a:cubicBezTo>
                  <a:cubicBezTo>
                    <a:pt x="38858" y="-1837"/>
                    <a:pt x="52660" y="7374"/>
                    <a:pt x="56183" y="21581"/>
                  </a:cubicBezTo>
                  <a:cubicBezTo>
                    <a:pt x="70625" y="76435"/>
                    <a:pt x="285928" y="153040"/>
                    <a:pt x="603943" y="153040"/>
                  </a:cubicBezTo>
                  <a:cubicBezTo>
                    <a:pt x="921958" y="153040"/>
                    <a:pt x="1137261" y="76529"/>
                    <a:pt x="1151703" y="21581"/>
                  </a:cubicBezTo>
                  <a:cubicBezTo>
                    <a:pt x="1155476" y="6368"/>
                    <a:pt x="1170925" y="-2921"/>
                    <a:pt x="1186203" y="833"/>
                  </a:cubicBezTo>
                  <a:cubicBezTo>
                    <a:pt x="1200484" y="4340"/>
                    <a:pt x="1209738" y="18077"/>
                    <a:pt x="1207572" y="32552"/>
                  </a:cubicBezTo>
                  <a:lnTo>
                    <a:pt x="1078447" y="987754"/>
                  </a:lnTo>
                  <a:cubicBezTo>
                    <a:pt x="1077212" y="1025584"/>
                    <a:pt x="1043482" y="1057361"/>
                    <a:pt x="978111" y="1083085"/>
                  </a:cubicBezTo>
                  <a:cubicBezTo>
                    <a:pt x="949132" y="1093876"/>
                    <a:pt x="919407" y="1102596"/>
                    <a:pt x="889177" y="1109188"/>
                  </a:cubicBezTo>
                  <a:cubicBezTo>
                    <a:pt x="795475" y="1129436"/>
                    <a:pt x="699828" y="1139423"/>
                    <a:pt x="603943" y="1138979"/>
                  </a:cubicBezTo>
                  <a:close/>
                  <a:moveTo>
                    <a:pt x="68344" y="109914"/>
                  </a:moveTo>
                  <a:lnTo>
                    <a:pt x="186258" y="981323"/>
                  </a:lnTo>
                  <a:cubicBezTo>
                    <a:pt x="186348" y="982581"/>
                    <a:pt x="186348" y="983848"/>
                    <a:pt x="186258" y="985106"/>
                  </a:cubicBezTo>
                  <a:cubicBezTo>
                    <a:pt x="186258" y="1018491"/>
                    <a:pt x="348828" y="1082140"/>
                    <a:pt x="603658" y="1082140"/>
                  </a:cubicBezTo>
                  <a:cubicBezTo>
                    <a:pt x="695229" y="1082622"/>
                    <a:pt x="786579" y="1073108"/>
                    <a:pt x="876065" y="1053767"/>
                  </a:cubicBezTo>
                  <a:cubicBezTo>
                    <a:pt x="903541" y="1047696"/>
                    <a:pt x="930534" y="1039638"/>
                    <a:pt x="956828" y="1029651"/>
                  </a:cubicBezTo>
                  <a:cubicBezTo>
                    <a:pt x="1009561" y="1008844"/>
                    <a:pt x="1021153" y="990308"/>
                    <a:pt x="1021153" y="984917"/>
                  </a:cubicBezTo>
                  <a:cubicBezTo>
                    <a:pt x="1021153" y="983688"/>
                    <a:pt x="1021153" y="982458"/>
                    <a:pt x="1021153" y="981134"/>
                  </a:cubicBezTo>
                  <a:lnTo>
                    <a:pt x="1139066" y="109725"/>
                  </a:lnTo>
                  <a:cubicBezTo>
                    <a:pt x="1029039" y="175076"/>
                    <a:pt x="806515" y="209596"/>
                    <a:pt x="603468" y="209596"/>
                  </a:cubicBezTo>
                  <a:cubicBezTo>
                    <a:pt x="400421" y="209596"/>
                    <a:pt x="178372" y="175265"/>
                    <a:pt x="68344" y="109914"/>
                  </a:cubicBezTo>
                  <a:close/>
                </a:path>
              </a:pathLst>
            </a:custGeom>
            <a:solidFill>
              <a:srgbClr val="A5A5A5"/>
            </a:solidFill>
            <a:ln cap="flat" cmpd="sng" w="9525">
              <a:solidFill>
                <a:srgbClr val="A5A5A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67" name="Google Shape;967;p64"/>
            <p:cNvSpPr/>
            <p:nvPr/>
          </p:nvSpPr>
          <p:spPr>
            <a:xfrm>
              <a:off x="3930650" y="1905000"/>
              <a:ext cx="1210940" cy="405724"/>
            </a:xfrm>
            <a:custGeom>
              <a:rect b="b" l="l" r="r" t="t"/>
              <a:pathLst>
                <a:path extrusionOk="0" h="405724" w="1210940">
                  <a:moveTo>
                    <a:pt x="605434" y="405724"/>
                  </a:moveTo>
                  <a:cubicBezTo>
                    <a:pt x="335307" y="405724"/>
                    <a:pt x="32115" y="344819"/>
                    <a:pt x="2470" y="231897"/>
                  </a:cubicBezTo>
                  <a:cubicBezTo>
                    <a:pt x="2470" y="230762"/>
                    <a:pt x="1995" y="229627"/>
                    <a:pt x="1805" y="228397"/>
                  </a:cubicBezTo>
                  <a:lnTo>
                    <a:pt x="0" y="216576"/>
                  </a:lnTo>
                  <a:cubicBezTo>
                    <a:pt x="0" y="215346"/>
                    <a:pt x="0" y="214117"/>
                    <a:pt x="0" y="212887"/>
                  </a:cubicBezTo>
                  <a:cubicBezTo>
                    <a:pt x="0" y="87387"/>
                    <a:pt x="319060" y="0"/>
                    <a:pt x="605434" y="0"/>
                  </a:cubicBezTo>
                  <a:cubicBezTo>
                    <a:pt x="891809" y="0"/>
                    <a:pt x="1210869" y="87387"/>
                    <a:pt x="1210869" y="212887"/>
                  </a:cubicBezTo>
                  <a:cubicBezTo>
                    <a:pt x="1210964" y="214146"/>
                    <a:pt x="1210964" y="215411"/>
                    <a:pt x="1210869" y="216670"/>
                  </a:cubicBezTo>
                  <a:lnTo>
                    <a:pt x="1209254" y="228492"/>
                  </a:lnTo>
                  <a:cubicBezTo>
                    <a:pt x="1209121" y="229643"/>
                    <a:pt x="1208902" y="230782"/>
                    <a:pt x="1208588" y="231897"/>
                  </a:cubicBezTo>
                  <a:cubicBezTo>
                    <a:pt x="1178754" y="344819"/>
                    <a:pt x="875657" y="405724"/>
                    <a:pt x="605434" y="405724"/>
                  </a:cubicBezTo>
                  <a:close/>
                  <a:moveTo>
                    <a:pt x="58149" y="218940"/>
                  </a:moveTo>
                  <a:cubicBezTo>
                    <a:pt x="76012" y="273699"/>
                    <a:pt x="290175" y="348980"/>
                    <a:pt x="605434" y="348980"/>
                  </a:cubicBezTo>
                  <a:cubicBezTo>
                    <a:pt x="920694" y="348980"/>
                    <a:pt x="1135142" y="273320"/>
                    <a:pt x="1152815" y="218940"/>
                  </a:cubicBezTo>
                  <a:lnTo>
                    <a:pt x="1153765" y="211469"/>
                  </a:lnTo>
                  <a:cubicBezTo>
                    <a:pt x="1149679" y="156237"/>
                    <a:pt x="924779" y="56745"/>
                    <a:pt x="605434" y="56745"/>
                  </a:cubicBezTo>
                  <a:cubicBezTo>
                    <a:pt x="286090" y="56745"/>
                    <a:pt x="61095" y="156332"/>
                    <a:pt x="57009" y="211469"/>
                  </a:cubicBezTo>
                  <a:close/>
                </a:path>
              </a:pathLst>
            </a:custGeom>
            <a:solidFill>
              <a:srgbClr val="A5A5A5"/>
            </a:solidFill>
            <a:ln cap="flat" cmpd="sng" w="9525">
              <a:solidFill>
                <a:srgbClr val="A5A5A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68" name="Google Shape;968;p64"/>
            <p:cNvSpPr/>
            <p:nvPr/>
          </p:nvSpPr>
          <p:spPr>
            <a:xfrm>
              <a:off x="4523542" y="2427902"/>
              <a:ext cx="694155" cy="275779"/>
            </a:xfrm>
            <a:custGeom>
              <a:rect b="b" l="l" r="r" t="t"/>
              <a:pathLst>
                <a:path extrusionOk="0" h="275779" w="694155">
                  <a:moveTo>
                    <a:pt x="619307" y="275779"/>
                  </a:moveTo>
                  <a:cubicBezTo>
                    <a:pt x="483340" y="275779"/>
                    <a:pt x="186229" y="141956"/>
                    <a:pt x="0" y="50976"/>
                  </a:cubicBezTo>
                  <a:lnTo>
                    <a:pt x="24704" y="0"/>
                  </a:lnTo>
                  <a:cubicBezTo>
                    <a:pt x="282004" y="125689"/>
                    <a:pt x="584151" y="241922"/>
                    <a:pt x="635649" y="220075"/>
                  </a:cubicBezTo>
                  <a:cubicBezTo>
                    <a:pt x="631659" y="211752"/>
                    <a:pt x="612751" y="186406"/>
                    <a:pt x="523057" y="137038"/>
                  </a:cubicBezTo>
                  <a:lnTo>
                    <a:pt x="518401" y="134485"/>
                  </a:lnTo>
                  <a:lnTo>
                    <a:pt x="546335" y="84928"/>
                  </a:lnTo>
                  <a:lnTo>
                    <a:pt x="550706" y="87387"/>
                  </a:lnTo>
                  <a:cubicBezTo>
                    <a:pt x="642205" y="137700"/>
                    <a:pt x="686007" y="176381"/>
                    <a:pt x="693228" y="212603"/>
                  </a:cubicBezTo>
                  <a:cubicBezTo>
                    <a:pt x="696183" y="227985"/>
                    <a:pt x="691993" y="243872"/>
                    <a:pt x="681826" y="255824"/>
                  </a:cubicBezTo>
                  <a:cubicBezTo>
                    <a:pt x="670044" y="269726"/>
                    <a:pt x="648381" y="275779"/>
                    <a:pt x="619307" y="275779"/>
                  </a:cubicBezTo>
                  <a:close/>
                </a:path>
              </a:pathLst>
            </a:custGeom>
            <a:solidFill>
              <a:srgbClr val="A5A5A5"/>
            </a:solidFill>
            <a:ln cap="flat" cmpd="sng" w="9525">
              <a:solidFill>
                <a:srgbClr val="A5A5A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69" name="Google Shape;969;p64"/>
            <p:cNvSpPr/>
            <p:nvPr/>
          </p:nvSpPr>
          <p:spPr>
            <a:xfrm>
              <a:off x="4473944" y="2391585"/>
              <a:ext cx="124089" cy="123514"/>
            </a:xfrm>
            <a:custGeom>
              <a:rect b="b" l="l" r="r" t="t"/>
              <a:pathLst>
                <a:path extrusionOk="0" h="123514" w="124089">
                  <a:moveTo>
                    <a:pt x="62140" y="123514"/>
                  </a:moveTo>
                  <a:cubicBezTo>
                    <a:pt x="27874" y="123566"/>
                    <a:pt x="52" y="95959"/>
                    <a:pt x="0" y="61852"/>
                  </a:cubicBezTo>
                  <a:cubicBezTo>
                    <a:pt x="-52" y="27744"/>
                    <a:pt x="27684" y="52"/>
                    <a:pt x="61951" y="0"/>
                  </a:cubicBezTo>
                  <a:cubicBezTo>
                    <a:pt x="96217" y="-52"/>
                    <a:pt x="124037" y="27555"/>
                    <a:pt x="124089" y="61663"/>
                  </a:cubicBezTo>
                  <a:cubicBezTo>
                    <a:pt x="124089" y="61757"/>
                    <a:pt x="124089" y="61852"/>
                    <a:pt x="124089" y="61946"/>
                  </a:cubicBezTo>
                  <a:cubicBezTo>
                    <a:pt x="123933" y="95921"/>
                    <a:pt x="96274" y="123411"/>
                    <a:pt x="62140" y="123514"/>
                  </a:cubicBezTo>
                  <a:close/>
                  <a:moveTo>
                    <a:pt x="62140" y="57312"/>
                  </a:moveTo>
                  <a:cubicBezTo>
                    <a:pt x="59463" y="57312"/>
                    <a:pt x="57294" y="59471"/>
                    <a:pt x="57294" y="62135"/>
                  </a:cubicBezTo>
                  <a:cubicBezTo>
                    <a:pt x="57294" y="67526"/>
                    <a:pt x="66795" y="67526"/>
                    <a:pt x="66795" y="62135"/>
                  </a:cubicBezTo>
                  <a:cubicBezTo>
                    <a:pt x="67007" y="59480"/>
                    <a:pt x="65016" y="57156"/>
                    <a:pt x="62348" y="56946"/>
                  </a:cubicBezTo>
                  <a:cubicBezTo>
                    <a:pt x="62278" y="56941"/>
                    <a:pt x="62209" y="56937"/>
                    <a:pt x="62140" y="56934"/>
                  </a:cubicBezTo>
                  <a:close/>
                </a:path>
              </a:pathLst>
            </a:custGeom>
            <a:solidFill>
              <a:srgbClr val="A5A5A5"/>
            </a:solidFill>
            <a:ln cap="flat" cmpd="sng" w="9525">
              <a:solidFill>
                <a:srgbClr val="A5A5A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sp>
        <p:nvSpPr>
          <p:cNvPr id="970" name="Google Shape;970;p64"/>
          <p:cNvSpPr txBox="1"/>
          <p:nvPr/>
        </p:nvSpPr>
        <p:spPr>
          <a:xfrm>
            <a:off x="677732" y="1348382"/>
            <a:ext cx="687000" cy="277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3B3B3B"/>
              </a:buClr>
              <a:buSzPts val="900"/>
              <a:buFont typeface="Arial"/>
              <a:buNone/>
            </a:pPr>
            <a:r>
              <a:rPr b="1" lang="en" sz="900">
                <a:solidFill>
                  <a:srgbClr val="3B3B3B"/>
                </a:solidFill>
              </a:rPr>
              <a:t>Near Real-time</a:t>
            </a:r>
            <a:endParaRPr b="1" sz="900">
              <a:solidFill>
                <a:srgbClr val="3B3B3B"/>
              </a:solidFill>
              <a:latin typeface="Arial"/>
              <a:ea typeface="Arial"/>
              <a:cs typeface="Arial"/>
              <a:sym typeface="Arial"/>
            </a:endParaRPr>
          </a:p>
        </p:txBody>
      </p:sp>
      <p:sp>
        <p:nvSpPr>
          <p:cNvPr id="971" name="Google Shape;971;p64"/>
          <p:cNvSpPr txBox="1"/>
          <p:nvPr/>
        </p:nvSpPr>
        <p:spPr>
          <a:xfrm>
            <a:off x="737345" y="2070401"/>
            <a:ext cx="567600" cy="277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3B3B3B"/>
              </a:buClr>
              <a:buSzPts val="900"/>
              <a:buFont typeface="Arial"/>
              <a:buNone/>
            </a:pPr>
            <a:r>
              <a:rPr lang="en" sz="900">
                <a:solidFill>
                  <a:srgbClr val="3B3B3B"/>
                </a:solidFill>
                <a:latin typeface="Arial"/>
                <a:ea typeface="Arial"/>
                <a:cs typeface="Arial"/>
                <a:sym typeface="Arial"/>
              </a:rPr>
              <a:t>Customer Data</a:t>
            </a:r>
            <a:endParaRPr sz="900">
              <a:solidFill>
                <a:srgbClr val="3B3B3B"/>
              </a:solidFill>
              <a:latin typeface="Arial"/>
              <a:ea typeface="Arial"/>
              <a:cs typeface="Arial"/>
              <a:sym typeface="Arial"/>
            </a:endParaRPr>
          </a:p>
        </p:txBody>
      </p:sp>
      <p:sp>
        <p:nvSpPr>
          <p:cNvPr id="972" name="Google Shape;972;p64"/>
          <p:cNvSpPr txBox="1"/>
          <p:nvPr/>
        </p:nvSpPr>
        <p:spPr>
          <a:xfrm>
            <a:off x="786612" y="2693225"/>
            <a:ext cx="469200" cy="1386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3B3B3B"/>
              </a:buClr>
              <a:buSzPts val="900"/>
              <a:buFont typeface="Arial"/>
              <a:buNone/>
            </a:pPr>
            <a:r>
              <a:rPr b="1" lang="en" sz="900">
                <a:solidFill>
                  <a:srgbClr val="3B3B3B"/>
                </a:solidFill>
                <a:latin typeface="Arial"/>
                <a:ea typeface="Arial"/>
                <a:cs typeface="Arial"/>
                <a:sym typeface="Arial"/>
              </a:rPr>
              <a:t>Batch</a:t>
            </a:r>
            <a:endParaRPr b="1" sz="900">
              <a:solidFill>
                <a:srgbClr val="3B3B3B"/>
              </a:solidFill>
              <a:latin typeface="Arial"/>
              <a:ea typeface="Arial"/>
              <a:cs typeface="Arial"/>
              <a:sym typeface="Arial"/>
            </a:endParaRPr>
          </a:p>
        </p:txBody>
      </p:sp>
      <p:sp>
        <p:nvSpPr>
          <p:cNvPr id="973" name="Google Shape;973;p64"/>
          <p:cNvSpPr txBox="1"/>
          <p:nvPr/>
        </p:nvSpPr>
        <p:spPr>
          <a:xfrm>
            <a:off x="643383" y="3324885"/>
            <a:ext cx="755700" cy="277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3B3B3B"/>
              </a:buClr>
              <a:buSzPts val="900"/>
              <a:buFont typeface="Arial"/>
              <a:buNone/>
            </a:pPr>
            <a:r>
              <a:rPr lang="en" sz="900">
                <a:solidFill>
                  <a:srgbClr val="3B3B3B"/>
                </a:solidFill>
                <a:latin typeface="Arial"/>
                <a:ea typeface="Arial"/>
                <a:cs typeface="Arial"/>
                <a:sym typeface="Arial"/>
              </a:rPr>
              <a:t>Customer Email</a:t>
            </a:r>
            <a:endParaRPr sz="900">
              <a:solidFill>
                <a:srgbClr val="3B3B3B"/>
              </a:solidFill>
              <a:latin typeface="Arial"/>
              <a:ea typeface="Arial"/>
              <a:cs typeface="Arial"/>
              <a:sym typeface="Arial"/>
            </a:endParaRPr>
          </a:p>
        </p:txBody>
      </p:sp>
      <p:grpSp>
        <p:nvGrpSpPr>
          <p:cNvPr id="974" name="Google Shape;974;p64"/>
          <p:cNvGrpSpPr/>
          <p:nvPr/>
        </p:nvGrpSpPr>
        <p:grpSpPr>
          <a:xfrm>
            <a:off x="7882086" y="1588197"/>
            <a:ext cx="598842" cy="358183"/>
            <a:chOff x="4701423" y="3071109"/>
            <a:chExt cx="598842" cy="358183"/>
          </a:xfrm>
        </p:grpSpPr>
        <p:sp>
          <p:nvSpPr>
            <p:cNvPr id="975" name="Google Shape;975;p64"/>
            <p:cNvSpPr/>
            <p:nvPr/>
          </p:nvSpPr>
          <p:spPr>
            <a:xfrm>
              <a:off x="4773084" y="3071109"/>
              <a:ext cx="202380" cy="264503"/>
            </a:xfrm>
            <a:custGeom>
              <a:rect b="b" l="l" r="r" t="t"/>
              <a:pathLst>
                <a:path extrusionOk="0" h="218147" w="166911">
                  <a:moveTo>
                    <a:pt x="34369" y="185913"/>
                  </a:moveTo>
                  <a:cubicBezTo>
                    <a:pt x="37683" y="188834"/>
                    <a:pt x="40842" y="191916"/>
                    <a:pt x="43837" y="195149"/>
                  </a:cubicBezTo>
                  <a:cubicBezTo>
                    <a:pt x="55008" y="205956"/>
                    <a:pt x="67694" y="218148"/>
                    <a:pt x="83126" y="218148"/>
                  </a:cubicBezTo>
                  <a:cubicBezTo>
                    <a:pt x="98557" y="218148"/>
                    <a:pt x="111528" y="205956"/>
                    <a:pt x="122415" y="195057"/>
                  </a:cubicBezTo>
                  <a:cubicBezTo>
                    <a:pt x="125405" y="191820"/>
                    <a:pt x="128565" y="188737"/>
                    <a:pt x="131882" y="185820"/>
                  </a:cubicBezTo>
                  <a:cubicBezTo>
                    <a:pt x="145526" y="175496"/>
                    <a:pt x="154166" y="160109"/>
                    <a:pt x="155740" y="143333"/>
                  </a:cubicBezTo>
                  <a:cubicBezTo>
                    <a:pt x="162917" y="136215"/>
                    <a:pt x="166930" y="126624"/>
                    <a:pt x="166911" y="116640"/>
                  </a:cubicBezTo>
                  <a:lnTo>
                    <a:pt x="166911" y="110821"/>
                  </a:lnTo>
                  <a:cubicBezTo>
                    <a:pt x="166891" y="102400"/>
                    <a:pt x="164030" y="94220"/>
                    <a:pt x="158769" y="87545"/>
                  </a:cubicBezTo>
                  <a:cubicBezTo>
                    <a:pt x="158107" y="55865"/>
                    <a:pt x="150154" y="32127"/>
                    <a:pt x="135101" y="17903"/>
                  </a:cubicBezTo>
                  <a:cubicBezTo>
                    <a:pt x="121438" y="5383"/>
                    <a:pt x="103060" y="-1039"/>
                    <a:pt x="84356" y="169"/>
                  </a:cubicBezTo>
                  <a:lnTo>
                    <a:pt x="82463" y="169"/>
                  </a:lnTo>
                  <a:cubicBezTo>
                    <a:pt x="63769" y="-1140"/>
                    <a:pt x="45357" y="5183"/>
                    <a:pt x="31624" y="17626"/>
                  </a:cubicBezTo>
                  <a:cubicBezTo>
                    <a:pt x="16665" y="32497"/>
                    <a:pt x="8808" y="55588"/>
                    <a:pt x="8145" y="87268"/>
                  </a:cubicBezTo>
                  <a:cubicBezTo>
                    <a:pt x="2846" y="93924"/>
                    <a:pt x="-20" y="102117"/>
                    <a:pt x="3" y="110544"/>
                  </a:cubicBezTo>
                  <a:lnTo>
                    <a:pt x="3" y="116363"/>
                  </a:lnTo>
                  <a:cubicBezTo>
                    <a:pt x="-127" y="126432"/>
                    <a:pt x="3859" y="136137"/>
                    <a:pt x="11080" y="143333"/>
                  </a:cubicBezTo>
                  <a:cubicBezTo>
                    <a:pt x="12464" y="160060"/>
                    <a:pt x="20897" y="175478"/>
                    <a:pt x="34369" y="185913"/>
                  </a:cubicBezTo>
                  <a:close/>
                  <a:moveTo>
                    <a:pt x="22819" y="110544"/>
                  </a:moveTo>
                  <a:cubicBezTo>
                    <a:pt x="22804" y="106352"/>
                    <a:pt x="24509" y="102327"/>
                    <a:pt x="27553" y="99368"/>
                  </a:cubicBezTo>
                  <a:cubicBezTo>
                    <a:pt x="29696" y="97256"/>
                    <a:pt x="30888" y="94397"/>
                    <a:pt x="30866" y="91425"/>
                  </a:cubicBezTo>
                  <a:cubicBezTo>
                    <a:pt x="30866" y="63716"/>
                    <a:pt x="36641" y="44319"/>
                    <a:pt x="47813" y="33328"/>
                  </a:cubicBezTo>
                  <a:cubicBezTo>
                    <a:pt x="56958" y="25392"/>
                    <a:pt x="69034" y="21454"/>
                    <a:pt x="81232" y="22429"/>
                  </a:cubicBezTo>
                  <a:lnTo>
                    <a:pt x="84451" y="22429"/>
                  </a:lnTo>
                  <a:cubicBezTo>
                    <a:pt x="97026" y="21184"/>
                    <a:pt x="109559" y="25137"/>
                    <a:pt x="119007" y="33328"/>
                  </a:cubicBezTo>
                  <a:cubicBezTo>
                    <a:pt x="130273" y="44319"/>
                    <a:pt x="135764" y="63808"/>
                    <a:pt x="135764" y="91425"/>
                  </a:cubicBezTo>
                  <a:cubicBezTo>
                    <a:pt x="135782" y="94389"/>
                    <a:pt x="136968" y="97233"/>
                    <a:pt x="139077" y="99368"/>
                  </a:cubicBezTo>
                  <a:cubicBezTo>
                    <a:pt x="142184" y="102294"/>
                    <a:pt x="143928" y="106331"/>
                    <a:pt x="143906" y="110544"/>
                  </a:cubicBezTo>
                  <a:lnTo>
                    <a:pt x="143906" y="116363"/>
                  </a:lnTo>
                  <a:cubicBezTo>
                    <a:pt x="143932" y="120603"/>
                    <a:pt x="142188" y="124671"/>
                    <a:pt x="139077" y="127631"/>
                  </a:cubicBezTo>
                  <a:lnTo>
                    <a:pt x="136332" y="130402"/>
                  </a:lnTo>
                  <a:cubicBezTo>
                    <a:pt x="134151" y="132459"/>
                    <a:pt x="132920" y="135293"/>
                    <a:pt x="132924" y="138253"/>
                  </a:cubicBezTo>
                  <a:cubicBezTo>
                    <a:pt x="132983" y="149945"/>
                    <a:pt x="127582" y="161028"/>
                    <a:pt x="118249" y="168364"/>
                  </a:cubicBezTo>
                  <a:cubicBezTo>
                    <a:pt x="114368" y="171319"/>
                    <a:pt x="110581" y="175106"/>
                    <a:pt x="106415" y="178985"/>
                  </a:cubicBezTo>
                  <a:cubicBezTo>
                    <a:pt x="99599" y="185636"/>
                    <a:pt x="89279" y="195611"/>
                    <a:pt x="83220" y="195611"/>
                  </a:cubicBezTo>
                  <a:cubicBezTo>
                    <a:pt x="77161" y="195611"/>
                    <a:pt x="66842" y="185636"/>
                    <a:pt x="60026" y="178985"/>
                  </a:cubicBezTo>
                  <a:cubicBezTo>
                    <a:pt x="56277" y="175243"/>
                    <a:pt x="52326" y="171697"/>
                    <a:pt x="48192" y="168364"/>
                  </a:cubicBezTo>
                  <a:cubicBezTo>
                    <a:pt x="38859" y="161028"/>
                    <a:pt x="33458" y="149945"/>
                    <a:pt x="33517" y="138253"/>
                  </a:cubicBezTo>
                  <a:cubicBezTo>
                    <a:pt x="33514" y="135313"/>
                    <a:pt x="32323" y="132492"/>
                    <a:pt x="30204" y="130402"/>
                  </a:cubicBezTo>
                  <a:lnTo>
                    <a:pt x="27364" y="127631"/>
                  </a:lnTo>
                  <a:cubicBezTo>
                    <a:pt x="24314" y="124638"/>
                    <a:pt x="22611" y="120583"/>
                    <a:pt x="22630" y="116363"/>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76" name="Google Shape;976;p64"/>
            <p:cNvSpPr/>
            <p:nvPr/>
          </p:nvSpPr>
          <p:spPr>
            <a:xfrm>
              <a:off x="4815183" y="3120690"/>
              <a:ext cx="118256" cy="58908"/>
            </a:xfrm>
            <a:custGeom>
              <a:rect b="b" l="l" r="r" t="t"/>
              <a:pathLst>
                <a:path extrusionOk="0" h="48584" w="97531">
                  <a:moveTo>
                    <a:pt x="6362" y="48584"/>
                  </a:moveTo>
                  <a:cubicBezTo>
                    <a:pt x="7367" y="48579"/>
                    <a:pt x="8362" y="48392"/>
                    <a:pt x="9297" y="48030"/>
                  </a:cubicBezTo>
                  <a:cubicBezTo>
                    <a:pt x="20437" y="43529"/>
                    <a:pt x="28632" y="34018"/>
                    <a:pt x="31261" y="22538"/>
                  </a:cubicBezTo>
                  <a:cubicBezTo>
                    <a:pt x="47701" y="36422"/>
                    <a:pt x="68512" y="44406"/>
                    <a:pt x="90242" y="45167"/>
                  </a:cubicBezTo>
                  <a:cubicBezTo>
                    <a:pt x="94268" y="45167"/>
                    <a:pt x="97532" y="41982"/>
                    <a:pt x="97532" y="38055"/>
                  </a:cubicBezTo>
                  <a:cubicBezTo>
                    <a:pt x="97532" y="34127"/>
                    <a:pt x="94268" y="30943"/>
                    <a:pt x="90242" y="30943"/>
                  </a:cubicBezTo>
                  <a:cubicBezTo>
                    <a:pt x="56823" y="30943"/>
                    <a:pt x="30882" y="2495"/>
                    <a:pt x="30693" y="2218"/>
                  </a:cubicBezTo>
                  <a:cubicBezTo>
                    <a:pt x="28439" y="-101"/>
                    <a:pt x="24875" y="-668"/>
                    <a:pt x="21983" y="832"/>
                  </a:cubicBezTo>
                  <a:cubicBezTo>
                    <a:pt x="18983" y="2214"/>
                    <a:pt x="17340" y="5419"/>
                    <a:pt x="18007" y="8591"/>
                  </a:cubicBezTo>
                  <a:cubicBezTo>
                    <a:pt x="20130" y="19616"/>
                    <a:pt x="14270" y="30632"/>
                    <a:pt x="3806" y="35284"/>
                  </a:cubicBezTo>
                  <a:cubicBezTo>
                    <a:pt x="270" y="37162"/>
                    <a:pt x="-1037" y="41481"/>
                    <a:pt x="889" y="44931"/>
                  </a:cubicBezTo>
                  <a:cubicBezTo>
                    <a:pt x="2007" y="46934"/>
                    <a:pt x="4043" y="48293"/>
                    <a:pt x="6362" y="48584"/>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77" name="Google Shape;977;p64"/>
            <p:cNvSpPr/>
            <p:nvPr/>
          </p:nvSpPr>
          <p:spPr>
            <a:xfrm>
              <a:off x="4949465" y="3074914"/>
              <a:ext cx="152229" cy="257339"/>
            </a:xfrm>
            <a:custGeom>
              <a:rect b="b" l="l" r="r" t="t"/>
              <a:pathLst>
                <a:path extrusionOk="0" h="212238" w="125550">
                  <a:moveTo>
                    <a:pt x="18664" y="28250"/>
                  </a:moveTo>
                  <a:cubicBezTo>
                    <a:pt x="24978" y="23619"/>
                    <a:pt x="32877" y="21536"/>
                    <a:pt x="40722" y="22431"/>
                  </a:cubicBezTo>
                  <a:lnTo>
                    <a:pt x="44888" y="22431"/>
                  </a:lnTo>
                  <a:cubicBezTo>
                    <a:pt x="57021" y="21200"/>
                    <a:pt x="69122" y="25024"/>
                    <a:pt x="78213" y="32960"/>
                  </a:cubicBezTo>
                  <a:cubicBezTo>
                    <a:pt x="89289" y="43490"/>
                    <a:pt x="94402" y="62332"/>
                    <a:pt x="94402" y="89025"/>
                  </a:cubicBezTo>
                  <a:cubicBezTo>
                    <a:pt x="94394" y="92013"/>
                    <a:pt x="95623" y="94877"/>
                    <a:pt x="97810" y="96968"/>
                  </a:cubicBezTo>
                  <a:cubicBezTo>
                    <a:pt x="100715" y="99776"/>
                    <a:pt x="102351" y="103600"/>
                    <a:pt x="102354" y="107590"/>
                  </a:cubicBezTo>
                  <a:lnTo>
                    <a:pt x="102354" y="113224"/>
                  </a:lnTo>
                  <a:cubicBezTo>
                    <a:pt x="102367" y="117244"/>
                    <a:pt x="100731" y="121102"/>
                    <a:pt x="97810" y="123938"/>
                  </a:cubicBezTo>
                  <a:lnTo>
                    <a:pt x="95064" y="126617"/>
                  </a:lnTo>
                  <a:cubicBezTo>
                    <a:pt x="92945" y="128707"/>
                    <a:pt x="91754" y="131528"/>
                    <a:pt x="91751" y="134468"/>
                  </a:cubicBezTo>
                  <a:cubicBezTo>
                    <a:pt x="91801" y="145743"/>
                    <a:pt x="86571" y="156424"/>
                    <a:pt x="77550" y="163470"/>
                  </a:cubicBezTo>
                  <a:cubicBezTo>
                    <a:pt x="73540" y="166678"/>
                    <a:pt x="69715" y="170101"/>
                    <a:pt x="66095" y="173722"/>
                  </a:cubicBezTo>
                  <a:cubicBezTo>
                    <a:pt x="59562" y="180096"/>
                    <a:pt x="49622" y="189794"/>
                    <a:pt x="43846" y="189794"/>
                  </a:cubicBezTo>
                  <a:cubicBezTo>
                    <a:pt x="38071" y="189794"/>
                    <a:pt x="34379" y="185730"/>
                    <a:pt x="28415" y="178987"/>
                  </a:cubicBezTo>
                  <a:cubicBezTo>
                    <a:pt x="24979" y="175286"/>
                    <a:pt x="21277" y="171829"/>
                    <a:pt x="17338" y="168642"/>
                  </a:cubicBezTo>
                  <a:cubicBezTo>
                    <a:pt x="11910" y="165473"/>
                    <a:pt x="4874" y="167197"/>
                    <a:pt x="1626" y="172494"/>
                  </a:cubicBezTo>
                  <a:cubicBezTo>
                    <a:pt x="-1139" y="177001"/>
                    <a:pt x="-313" y="182779"/>
                    <a:pt x="3611" y="186376"/>
                  </a:cubicBezTo>
                  <a:cubicBezTo>
                    <a:pt x="6662" y="188833"/>
                    <a:pt x="9511" y="191520"/>
                    <a:pt x="12131" y="194412"/>
                  </a:cubicBezTo>
                  <a:cubicBezTo>
                    <a:pt x="19642" y="204647"/>
                    <a:pt x="31370" y="211160"/>
                    <a:pt x="44225" y="212238"/>
                  </a:cubicBezTo>
                  <a:cubicBezTo>
                    <a:pt x="59373" y="212238"/>
                    <a:pt x="71680" y="200323"/>
                    <a:pt x="82568" y="189794"/>
                  </a:cubicBezTo>
                  <a:cubicBezTo>
                    <a:pt x="85565" y="186740"/>
                    <a:pt x="88725" y="183842"/>
                    <a:pt x="92035" y="181112"/>
                  </a:cubicBezTo>
                  <a:cubicBezTo>
                    <a:pt x="105207" y="170905"/>
                    <a:pt x="113438" y="155816"/>
                    <a:pt x="114756" y="139456"/>
                  </a:cubicBezTo>
                  <a:cubicBezTo>
                    <a:pt x="121678" y="132465"/>
                    <a:pt x="125547" y="123128"/>
                    <a:pt x="125549" y="113409"/>
                  </a:cubicBezTo>
                  <a:lnTo>
                    <a:pt x="125549" y="107775"/>
                  </a:lnTo>
                  <a:cubicBezTo>
                    <a:pt x="125629" y="99454"/>
                    <a:pt x="122826" y="91350"/>
                    <a:pt x="117597" y="84776"/>
                  </a:cubicBezTo>
                  <a:cubicBezTo>
                    <a:pt x="116934" y="54019"/>
                    <a:pt x="109265" y="31298"/>
                    <a:pt x="94686" y="17074"/>
                  </a:cubicBezTo>
                  <a:cubicBezTo>
                    <a:pt x="81237" y="5083"/>
                    <a:pt x="63349" y="-1024"/>
                    <a:pt x="45172" y="171"/>
                  </a:cubicBezTo>
                  <a:lnTo>
                    <a:pt x="41574" y="171"/>
                  </a:lnTo>
                  <a:cubicBezTo>
                    <a:pt x="28771" y="-846"/>
                    <a:pt x="16024" y="2698"/>
                    <a:pt x="5693" y="10146"/>
                  </a:cubicBezTo>
                  <a:cubicBezTo>
                    <a:pt x="465" y="13717"/>
                    <a:pt x="-807" y="20747"/>
                    <a:pt x="2853" y="25848"/>
                  </a:cubicBezTo>
                  <a:cubicBezTo>
                    <a:pt x="6513" y="30949"/>
                    <a:pt x="13719" y="32190"/>
                    <a:pt x="18948" y="28619"/>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78" name="Google Shape;978;p64"/>
            <p:cNvSpPr/>
            <p:nvPr/>
          </p:nvSpPr>
          <p:spPr>
            <a:xfrm>
              <a:off x="4967010" y="3123006"/>
              <a:ext cx="93814" cy="53904"/>
            </a:xfrm>
            <a:custGeom>
              <a:rect b="b" l="l" r="r" t="t"/>
              <a:pathLst>
                <a:path extrusionOk="0" h="44457" w="77372">
                  <a:moveTo>
                    <a:pt x="77371" y="37253"/>
                  </a:moveTo>
                  <a:cubicBezTo>
                    <a:pt x="77425" y="33446"/>
                    <a:pt x="74360" y="30291"/>
                    <a:pt x="70460" y="30141"/>
                  </a:cubicBezTo>
                  <a:cubicBezTo>
                    <a:pt x="38177" y="30141"/>
                    <a:pt x="13089" y="2432"/>
                    <a:pt x="12805" y="2432"/>
                  </a:cubicBezTo>
                  <a:cubicBezTo>
                    <a:pt x="10156" y="-526"/>
                    <a:pt x="5550" y="-828"/>
                    <a:pt x="2518" y="1757"/>
                  </a:cubicBezTo>
                  <a:cubicBezTo>
                    <a:pt x="2507" y="1766"/>
                    <a:pt x="2497" y="1776"/>
                    <a:pt x="2485" y="1785"/>
                  </a:cubicBezTo>
                  <a:cubicBezTo>
                    <a:pt x="-519" y="4323"/>
                    <a:pt x="-845" y="8757"/>
                    <a:pt x="1756" y="11687"/>
                  </a:cubicBezTo>
                  <a:cubicBezTo>
                    <a:pt x="1778" y="11712"/>
                    <a:pt x="1801" y="11736"/>
                    <a:pt x="1822" y="11761"/>
                  </a:cubicBezTo>
                  <a:cubicBezTo>
                    <a:pt x="2959" y="13146"/>
                    <a:pt x="31360" y="44457"/>
                    <a:pt x="70460" y="44457"/>
                  </a:cubicBezTo>
                  <a:cubicBezTo>
                    <a:pt x="74375" y="44259"/>
                    <a:pt x="77427" y="41077"/>
                    <a:pt x="77371" y="37253"/>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79" name="Google Shape;979;p64"/>
            <p:cNvSpPr/>
            <p:nvPr/>
          </p:nvSpPr>
          <p:spPr>
            <a:xfrm>
              <a:off x="4701423" y="3323083"/>
              <a:ext cx="472449" cy="106209"/>
            </a:xfrm>
            <a:custGeom>
              <a:rect b="b" l="l" r="r" t="t"/>
              <a:pathLst>
                <a:path extrusionOk="0" h="87595" w="389649">
                  <a:moveTo>
                    <a:pt x="366047" y="64781"/>
                  </a:moveTo>
                  <a:cubicBezTo>
                    <a:pt x="366047" y="68014"/>
                    <a:pt x="366709" y="71062"/>
                    <a:pt x="367088" y="73464"/>
                  </a:cubicBezTo>
                  <a:cubicBezTo>
                    <a:pt x="368052" y="78799"/>
                    <a:pt x="372801" y="82693"/>
                    <a:pt x="378354" y="82700"/>
                  </a:cubicBezTo>
                  <a:lnTo>
                    <a:pt x="380058" y="82700"/>
                  </a:lnTo>
                  <a:cubicBezTo>
                    <a:pt x="386223" y="81707"/>
                    <a:pt x="390435" y="76078"/>
                    <a:pt x="389526" y="70046"/>
                  </a:cubicBezTo>
                  <a:cubicBezTo>
                    <a:pt x="389526" y="67922"/>
                    <a:pt x="388863" y="65243"/>
                    <a:pt x="388579" y="62288"/>
                  </a:cubicBezTo>
                  <a:cubicBezTo>
                    <a:pt x="387953" y="52236"/>
                    <a:pt x="386012" y="42303"/>
                    <a:pt x="382804" y="32731"/>
                  </a:cubicBezTo>
                  <a:cubicBezTo>
                    <a:pt x="381100" y="28575"/>
                    <a:pt x="376934" y="18784"/>
                    <a:pt x="311231" y="404"/>
                  </a:cubicBezTo>
                  <a:cubicBezTo>
                    <a:pt x="307773" y="-521"/>
                    <a:pt x="304071" y="161"/>
                    <a:pt x="301196" y="2251"/>
                  </a:cubicBezTo>
                  <a:lnTo>
                    <a:pt x="280084" y="17584"/>
                  </a:lnTo>
                  <a:cubicBezTo>
                    <a:pt x="275375" y="21124"/>
                    <a:pt x="274261" y="27609"/>
                    <a:pt x="277528" y="32454"/>
                  </a:cubicBezTo>
                  <a:cubicBezTo>
                    <a:pt x="272510" y="27005"/>
                    <a:pt x="257646" y="17861"/>
                    <a:pt x="206618" y="3637"/>
                  </a:cubicBezTo>
                  <a:cubicBezTo>
                    <a:pt x="202881" y="2602"/>
                    <a:pt x="198861" y="3470"/>
                    <a:pt x="195920" y="5946"/>
                  </a:cubicBezTo>
                  <a:lnTo>
                    <a:pt x="143755" y="50927"/>
                  </a:lnTo>
                  <a:lnTo>
                    <a:pt x="91306" y="5946"/>
                  </a:lnTo>
                  <a:cubicBezTo>
                    <a:pt x="88365" y="3470"/>
                    <a:pt x="84345" y="2602"/>
                    <a:pt x="80608" y="3637"/>
                  </a:cubicBezTo>
                  <a:cubicBezTo>
                    <a:pt x="13012" y="22109"/>
                    <a:pt x="8847" y="32454"/>
                    <a:pt x="7048" y="36703"/>
                  </a:cubicBezTo>
                  <a:cubicBezTo>
                    <a:pt x="3866" y="46091"/>
                    <a:pt x="1925" y="55837"/>
                    <a:pt x="1273" y="65705"/>
                  </a:cubicBezTo>
                  <a:cubicBezTo>
                    <a:pt x="1273" y="69215"/>
                    <a:pt x="610" y="72355"/>
                    <a:pt x="137" y="74941"/>
                  </a:cubicBezTo>
                  <a:cubicBezTo>
                    <a:pt x="-827" y="80986"/>
                    <a:pt x="3410" y="86649"/>
                    <a:pt x="9604" y="87595"/>
                  </a:cubicBezTo>
                  <a:lnTo>
                    <a:pt x="11403" y="87595"/>
                  </a:lnTo>
                  <a:cubicBezTo>
                    <a:pt x="16943" y="87551"/>
                    <a:pt x="21670" y="83675"/>
                    <a:pt x="22669" y="78359"/>
                  </a:cubicBezTo>
                  <a:cubicBezTo>
                    <a:pt x="22669" y="75403"/>
                    <a:pt x="23521" y="71893"/>
                    <a:pt x="23900" y="68014"/>
                  </a:cubicBezTo>
                  <a:cubicBezTo>
                    <a:pt x="24502" y="60691"/>
                    <a:pt x="25737" y="53430"/>
                    <a:pt x="27592" y="46309"/>
                  </a:cubicBezTo>
                  <a:cubicBezTo>
                    <a:pt x="44728" y="37954"/>
                    <a:pt x="62721" y="31391"/>
                    <a:pt x="81271" y="26728"/>
                  </a:cubicBezTo>
                  <a:lnTo>
                    <a:pt x="135708" y="74018"/>
                  </a:lnTo>
                  <a:cubicBezTo>
                    <a:pt x="137789" y="75687"/>
                    <a:pt x="140398" y="76601"/>
                    <a:pt x="143092" y="76604"/>
                  </a:cubicBezTo>
                  <a:lnTo>
                    <a:pt x="144418" y="76604"/>
                  </a:lnTo>
                  <a:cubicBezTo>
                    <a:pt x="147118" y="76633"/>
                    <a:pt x="149738" y="75715"/>
                    <a:pt x="151802" y="74018"/>
                  </a:cubicBezTo>
                  <a:lnTo>
                    <a:pt x="206618" y="27005"/>
                  </a:lnTo>
                  <a:cubicBezTo>
                    <a:pt x="225033" y="31587"/>
                    <a:pt x="242899" y="38058"/>
                    <a:pt x="259919" y="46309"/>
                  </a:cubicBezTo>
                  <a:cubicBezTo>
                    <a:pt x="261907" y="53782"/>
                    <a:pt x="263174" y="61419"/>
                    <a:pt x="263706" y="69123"/>
                  </a:cubicBezTo>
                  <a:cubicBezTo>
                    <a:pt x="263706" y="72540"/>
                    <a:pt x="264463" y="75680"/>
                    <a:pt x="264842" y="78359"/>
                  </a:cubicBezTo>
                  <a:cubicBezTo>
                    <a:pt x="265769" y="83715"/>
                    <a:pt x="270540" y="87626"/>
                    <a:pt x="276108" y="87595"/>
                  </a:cubicBezTo>
                  <a:lnTo>
                    <a:pt x="277717" y="87595"/>
                  </a:lnTo>
                  <a:cubicBezTo>
                    <a:pt x="283882" y="86602"/>
                    <a:pt x="288094" y="80973"/>
                    <a:pt x="287184" y="74941"/>
                  </a:cubicBezTo>
                  <a:cubicBezTo>
                    <a:pt x="287184" y="72725"/>
                    <a:pt x="286616" y="69861"/>
                    <a:pt x="286238" y="66813"/>
                  </a:cubicBezTo>
                  <a:cubicBezTo>
                    <a:pt x="285637" y="56706"/>
                    <a:pt x="283729" y="46712"/>
                    <a:pt x="280557" y="37072"/>
                  </a:cubicBezTo>
                  <a:cubicBezTo>
                    <a:pt x="280127" y="36082"/>
                    <a:pt x="279620" y="35125"/>
                    <a:pt x="279043" y="34209"/>
                  </a:cubicBezTo>
                  <a:cubicBezTo>
                    <a:pt x="282886" y="38531"/>
                    <a:pt x="289501" y="39216"/>
                    <a:pt x="294190" y="35779"/>
                  </a:cubicBezTo>
                  <a:lnTo>
                    <a:pt x="310569" y="23772"/>
                  </a:lnTo>
                  <a:cubicBezTo>
                    <a:pt x="328482" y="28292"/>
                    <a:pt x="345867" y="34607"/>
                    <a:pt x="362449" y="42614"/>
                  </a:cubicBezTo>
                  <a:cubicBezTo>
                    <a:pt x="364299" y="49889"/>
                    <a:pt x="365502" y="57306"/>
                    <a:pt x="366047" y="64781"/>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80" name="Google Shape;980;p64"/>
            <p:cNvSpPr/>
            <p:nvPr/>
          </p:nvSpPr>
          <p:spPr>
            <a:xfrm>
              <a:off x="5080587" y="3079048"/>
              <a:ext cx="150329" cy="249843"/>
            </a:xfrm>
            <a:custGeom>
              <a:rect b="b" l="l" r="r" t="t"/>
              <a:pathLst>
                <a:path extrusionOk="0" h="206056" w="123983">
                  <a:moveTo>
                    <a:pt x="19654" y="27980"/>
                  </a:moveTo>
                  <a:cubicBezTo>
                    <a:pt x="25734" y="23544"/>
                    <a:pt x="33315" y="21530"/>
                    <a:pt x="40860" y="22345"/>
                  </a:cubicBezTo>
                  <a:lnTo>
                    <a:pt x="44931" y="22345"/>
                  </a:lnTo>
                  <a:cubicBezTo>
                    <a:pt x="56602" y="21174"/>
                    <a:pt x="68242" y="24825"/>
                    <a:pt x="77025" y="32413"/>
                  </a:cubicBezTo>
                  <a:cubicBezTo>
                    <a:pt x="87439" y="42573"/>
                    <a:pt x="92741" y="60769"/>
                    <a:pt x="92741" y="86630"/>
                  </a:cubicBezTo>
                  <a:cubicBezTo>
                    <a:pt x="92744" y="89570"/>
                    <a:pt x="93935" y="92391"/>
                    <a:pt x="96055" y="94481"/>
                  </a:cubicBezTo>
                  <a:cubicBezTo>
                    <a:pt x="98873" y="97141"/>
                    <a:pt x="100448" y="100816"/>
                    <a:pt x="100410" y="104641"/>
                  </a:cubicBezTo>
                  <a:lnTo>
                    <a:pt x="100410" y="110091"/>
                  </a:lnTo>
                  <a:cubicBezTo>
                    <a:pt x="100433" y="113887"/>
                    <a:pt x="98859" y="117526"/>
                    <a:pt x="96055" y="120158"/>
                  </a:cubicBezTo>
                  <a:lnTo>
                    <a:pt x="93404" y="122745"/>
                  </a:lnTo>
                  <a:cubicBezTo>
                    <a:pt x="91301" y="124846"/>
                    <a:pt x="90113" y="127659"/>
                    <a:pt x="90090" y="130596"/>
                  </a:cubicBezTo>
                  <a:cubicBezTo>
                    <a:pt x="90121" y="141358"/>
                    <a:pt x="85140" y="151550"/>
                    <a:pt x="76552" y="158305"/>
                  </a:cubicBezTo>
                  <a:cubicBezTo>
                    <a:pt x="72616" y="161428"/>
                    <a:pt x="68885" y="164791"/>
                    <a:pt x="65381" y="168372"/>
                  </a:cubicBezTo>
                  <a:cubicBezTo>
                    <a:pt x="59038" y="174468"/>
                    <a:pt x="49381" y="183797"/>
                    <a:pt x="43985" y="183797"/>
                  </a:cubicBezTo>
                  <a:cubicBezTo>
                    <a:pt x="38588" y="183797"/>
                    <a:pt x="35369" y="179825"/>
                    <a:pt x="29216" y="173452"/>
                  </a:cubicBezTo>
                  <a:cubicBezTo>
                    <a:pt x="25957" y="169798"/>
                    <a:pt x="22378" y="166430"/>
                    <a:pt x="18518" y="163385"/>
                  </a:cubicBezTo>
                  <a:cubicBezTo>
                    <a:pt x="13536" y="159609"/>
                    <a:pt x="6371" y="160432"/>
                    <a:pt x="2423" y="165232"/>
                  </a:cubicBezTo>
                  <a:cubicBezTo>
                    <a:pt x="-1450" y="170048"/>
                    <a:pt x="-588" y="177015"/>
                    <a:pt x="4349" y="180793"/>
                  </a:cubicBezTo>
                  <a:cubicBezTo>
                    <a:pt x="4370" y="180810"/>
                    <a:pt x="4391" y="180826"/>
                    <a:pt x="4411" y="180841"/>
                  </a:cubicBezTo>
                  <a:cubicBezTo>
                    <a:pt x="7290" y="183291"/>
                    <a:pt x="10009" y="185913"/>
                    <a:pt x="12553" y="188692"/>
                  </a:cubicBezTo>
                  <a:cubicBezTo>
                    <a:pt x="19952" y="198656"/>
                    <a:pt x="31422" y="204993"/>
                    <a:pt x="43985" y="206057"/>
                  </a:cubicBezTo>
                  <a:cubicBezTo>
                    <a:pt x="58848" y="206057"/>
                    <a:pt x="70872" y="194419"/>
                    <a:pt x="81854" y="184166"/>
                  </a:cubicBezTo>
                  <a:cubicBezTo>
                    <a:pt x="84849" y="181227"/>
                    <a:pt x="88009" y="178451"/>
                    <a:pt x="91321" y="175854"/>
                  </a:cubicBezTo>
                  <a:cubicBezTo>
                    <a:pt x="104162" y="165890"/>
                    <a:pt x="112185" y="151171"/>
                    <a:pt x="113474" y="135214"/>
                  </a:cubicBezTo>
                  <a:cubicBezTo>
                    <a:pt x="120245" y="128450"/>
                    <a:pt x="124020" y="119360"/>
                    <a:pt x="123983" y="109906"/>
                  </a:cubicBezTo>
                  <a:lnTo>
                    <a:pt x="123983" y="104457"/>
                  </a:lnTo>
                  <a:cubicBezTo>
                    <a:pt x="123977" y="96421"/>
                    <a:pt x="121284" y="88606"/>
                    <a:pt x="116315" y="82197"/>
                  </a:cubicBezTo>
                  <a:cubicBezTo>
                    <a:pt x="114895" y="52733"/>
                    <a:pt x="107321" y="30566"/>
                    <a:pt x="93120" y="16711"/>
                  </a:cubicBezTo>
                  <a:cubicBezTo>
                    <a:pt x="79767" y="4846"/>
                    <a:pt x="61996" y="-1134"/>
                    <a:pt x="43985" y="178"/>
                  </a:cubicBezTo>
                  <a:lnTo>
                    <a:pt x="41429" y="178"/>
                  </a:lnTo>
                  <a:cubicBezTo>
                    <a:pt x="28930" y="-731"/>
                    <a:pt x="16509" y="2741"/>
                    <a:pt x="6400" y="9969"/>
                  </a:cubicBezTo>
                  <a:cubicBezTo>
                    <a:pt x="1171" y="13539"/>
                    <a:pt x="-101" y="20569"/>
                    <a:pt x="3559" y="25670"/>
                  </a:cubicBezTo>
                  <a:cubicBezTo>
                    <a:pt x="7219" y="30772"/>
                    <a:pt x="14425" y="32012"/>
                    <a:pt x="19654" y="28441"/>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81" name="Google Shape;981;p64"/>
            <p:cNvSpPr/>
            <p:nvPr/>
          </p:nvSpPr>
          <p:spPr>
            <a:xfrm>
              <a:off x="5098072" y="3125702"/>
              <a:ext cx="92091" cy="52802"/>
            </a:xfrm>
            <a:custGeom>
              <a:rect b="b" l="l" r="r" t="t"/>
              <a:pathLst>
                <a:path extrusionOk="0" h="43548" w="75951">
                  <a:moveTo>
                    <a:pt x="75951" y="36414"/>
                  </a:moveTo>
                  <a:cubicBezTo>
                    <a:pt x="75899" y="32472"/>
                    <a:pt x="72608" y="29302"/>
                    <a:pt x="68567" y="29302"/>
                  </a:cubicBezTo>
                  <a:cubicBezTo>
                    <a:pt x="37324" y="29302"/>
                    <a:pt x="13088" y="2702"/>
                    <a:pt x="12804" y="2424"/>
                  </a:cubicBezTo>
                  <a:cubicBezTo>
                    <a:pt x="10203" y="-506"/>
                    <a:pt x="5659" y="-825"/>
                    <a:pt x="2655" y="1713"/>
                  </a:cubicBezTo>
                  <a:cubicBezTo>
                    <a:pt x="2630" y="1735"/>
                    <a:pt x="2604" y="1756"/>
                    <a:pt x="2580" y="1778"/>
                  </a:cubicBezTo>
                  <a:cubicBezTo>
                    <a:pt x="-444" y="4214"/>
                    <a:pt x="-871" y="8580"/>
                    <a:pt x="1625" y="11530"/>
                  </a:cubicBezTo>
                  <a:cubicBezTo>
                    <a:pt x="1690" y="11606"/>
                    <a:pt x="1755" y="11680"/>
                    <a:pt x="1822" y="11753"/>
                  </a:cubicBezTo>
                  <a:cubicBezTo>
                    <a:pt x="2958" y="13046"/>
                    <a:pt x="30224" y="43526"/>
                    <a:pt x="68093" y="43526"/>
                  </a:cubicBezTo>
                  <a:cubicBezTo>
                    <a:pt x="72107" y="43832"/>
                    <a:pt x="75615" y="40906"/>
                    <a:pt x="75929" y="36990"/>
                  </a:cubicBezTo>
                  <a:cubicBezTo>
                    <a:pt x="75944" y="36799"/>
                    <a:pt x="75952" y="36606"/>
                    <a:pt x="75951" y="36414"/>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82" name="Google Shape;982;p64"/>
            <p:cNvSpPr/>
            <p:nvPr/>
          </p:nvSpPr>
          <p:spPr>
            <a:xfrm>
              <a:off x="5166410" y="3320122"/>
              <a:ext cx="133855" cy="98084"/>
            </a:xfrm>
            <a:custGeom>
              <a:rect b="b" l="l" r="r" t="t"/>
              <a:pathLst>
                <a:path extrusionOk="0" h="80894" w="110396">
                  <a:moveTo>
                    <a:pt x="23648" y="2570"/>
                  </a:moveTo>
                  <a:lnTo>
                    <a:pt x="4713" y="17810"/>
                  </a:lnTo>
                  <a:cubicBezTo>
                    <a:pt x="-401" y="21443"/>
                    <a:pt x="-1528" y="28434"/>
                    <a:pt x="2195" y="33423"/>
                  </a:cubicBezTo>
                  <a:cubicBezTo>
                    <a:pt x="5919" y="38413"/>
                    <a:pt x="13084" y="39513"/>
                    <a:pt x="18199" y="35880"/>
                  </a:cubicBezTo>
                  <a:cubicBezTo>
                    <a:pt x="18547" y="35632"/>
                    <a:pt x="18881" y="35366"/>
                    <a:pt x="19198" y="35082"/>
                  </a:cubicBezTo>
                  <a:lnTo>
                    <a:pt x="33683" y="23536"/>
                  </a:lnTo>
                  <a:cubicBezTo>
                    <a:pt x="50849" y="28036"/>
                    <a:pt x="67502" y="34226"/>
                    <a:pt x="83386" y="42009"/>
                  </a:cubicBezTo>
                  <a:cubicBezTo>
                    <a:pt x="85142" y="48955"/>
                    <a:pt x="86314" y="56029"/>
                    <a:pt x="86889" y="63160"/>
                  </a:cubicBezTo>
                  <a:cubicBezTo>
                    <a:pt x="86889" y="66393"/>
                    <a:pt x="87552" y="69256"/>
                    <a:pt x="87836" y="71658"/>
                  </a:cubicBezTo>
                  <a:cubicBezTo>
                    <a:pt x="88800" y="76994"/>
                    <a:pt x="93549" y="80887"/>
                    <a:pt x="99102" y="80894"/>
                  </a:cubicBezTo>
                  <a:lnTo>
                    <a:pt x="100806" y="80894"/>
                  </a:lnTo>
                  <a:cubicBezTo>
                    <a:pt x="106971" y="79901"/>
                    <a:pt x="111183" y="74272"/>
                    <a:pt x="110273" y="68240"/>
                  </a:cubicBezTo>
                  <a:cubicBezTo>
                    <a:pt x="110273" y="66116"/>
                    <a:pt x="109705" y="63530"/>
                    <a:pt x="109327" y="60574"/>
                  </a:cubicBezTo>
                  <a:cubicBezTo>
                    <a:pt x="108737" y="50805"/>
                    <a:pt x="106860" y="41150"/>
                    <a:pt x="103741" y="31849"/>
                  </a:cubicBezTo>
                  <a:cubicBezTo>
                    <a:pt x="102037" y="27785"/>
                    <a:pt x="97966" y="18272"/>
                    <a:pt x="34062" y="446"/>
                  </a:cubicBezTo>
                  <a:cubicBezTo>
                    <a:pt x="30444" y="-591"/>
                    <a:pt x="26536" y="206"/>
                    <a:pt x="23648" y="2570"/>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grpSp>
        <p:nvGrpSpPr>
          <p:cNvPr id="983" name="Google Shape;983;p64"/>
          <p:cNvGrpSpPr/>
          <p:nvPr/>
        </p:nvGrpSpPr>
        <p:grpSpPr>
          <a:xfrm>
            <a:off x="7985974" y="2765241"/>
            <a:ext cx="390779" cy="392474"/>
            <a:chOff x="2718345" y="153009"/>
            <a:chExt cx="285053" cy="286289"/>
          </a:xfrm>
        </p:grpSpPr>
        <p:sp>
          <p:nvSpPr>
            <p:cNvPr id="984" name="Google Shape;984;p64"/>
            <p:cNvSpPr/>
            <p:nvPr/>
          </p:nvSpPr>
          <p:spPr>
            <a:xfrm>
              <a:off x="2718345" y="153009"/>
              <a:ext cx="285053" cy="286289"/>
            </a:xfrm>
            <a:custGeom>
              <a:rect b="b" l="l" r="r" t="t"/>
              <a:pathLst>
                <a:path extrusionOk="0" h="286289" w="285053">
                  <a:moveTo>
                    <a:pt x="180518" y="31124"/>
                  </a:moveTo>
                  <a:cubicBezTo>
                    <a:pt x="139453" y="-10195"/>
                    <a:pt x="72667" y="-10400"/>
                    <a:pt x="31348" y="30665"/>
                  </a:cubicBezTo>
                  <a:cubicBezTo>
                    <a:pt x="31195" y="30817"/>
                    <a:pt x="31041" y="30971"/>
                    <a:pt x="30889" y="31124"/>
                  </a:cubicBezTo>
                  <a:cubicBezTo>
                    <a:pt x="-10296" y="72643"/>
                    <a:pt x="-10296" y="139604"/>
                    <a:pt x="30889" y="181123"/>
                  </a:cubicBezTo>
                  <a:cubicBezTo>
                    <a:pt x="62164" y="212669"/>
                    <a:pt x="109885" y="221171"/>
                    <a:pt x="150130" y="202367"/>
                  </a:cubicBezTo>
                  <a:lnTo>
                    <a:pt x="154287" y="206523"/>
                  </a:lnTo>
                  <a:lnTo>
                    <a:pt x="223282" y="275796"/>
                  </a:lnTo>
                  <a:cubicBezTo>
                    <a:pt x="237176" y="289747"/>
                    <a:pt x="259751" y="289793"/>
                    <a:pt x="273703" y="275898"/>
                  </a:cubicBezTo>
                  <a:cubicBezTo>
                    <a:pt x="273737" y="275864"/>
                    <a:pt x="273771" y="275830"/>
                    <a:pt x="273805" y="275796"/>
                  </a:cubicBezTo>
                  <a:lnTo>
                    <a:pt x="274636" y="274872"/>
                  </a:lnTo>
                  <a:cubicBezTo>
                    <a:pt x="288526" y="260895"/>
                    <a:pt x="288526" y="238326"/>
                    <a:pt x="274636" y="224349"/>
                  </a:cubicBezTo>
                  <a:lnTo>
                    <a:pt x="205641" y="155076"/>
                  </a:lnTo>
                  <a:lnTo>
                    <a:pt x="201392" y="150828"/>
                  </a:lnTo>
                  <a:cubicBezTo>
                    <a:pt x="220141" y="110486"/>
                    <a:pt x="211815" y="62739"/>
                    <a:pt x="180518" y="31124"/>
                  </a:cubicBezTo>
                  <a:close/>
                  <a:moveTo>
                    <a:pt x="105703" y="189436"/>
                  </a:moveTo>
                  <a:cubicBezTo>
                    <a:pt x="83680" y="189473"/>
                    <a:pt x="62558" y="180692"/>
                    <a:pt x="47052" y="165052"/>
                  </a:cubicBezTo>
                  <a:cubicBezTo>
                    <a:pt x="14747" y="132408"/>
                    <a:pt x="14747" y="79839"/>
                    <a:pt x="47052" y="47196"/>
                  </a:cubicBezTo>
                  <a:cubicBezTo>
                    <a:pt x="79486" y="14904"/>
                    <a:pt x="131921" y="14904"/>
                    <a:pt x="164354" y="47196"/>
                  </a:cubicBezTo>
                  <a:lnTo>
                    <a:pt x="164354" y="47196"/>
                  </a:lnTo>
                  <a:cubicBezTo>
                    <a:pt x="196660" y="79839"/>
                    <a:pt x="196660" y="132408"/>
                    <a:pt x="164354" y="165052"/>
                  </a:cubicBezTo>
                  <a:cubicBezTo>
                    <a:pt x="148849" y="180692"/>
                    <a:pt x="127726" y="189473"/>
                    <a:pt x="105703" y="189436"/>
                  </a:cubicBezTo>
                  <a:close/>
                  <a:moveTo>
                    <a:pt x="258565" y="240605"/>
                  </a:moveTo>
                  <a:cubicBezTo>
                    <a:pt x="263666" y="245603"/>
                    <a:pt x="263749" y="253790"/>
                    <a:pt x="258752" y="258891"/>
                  </a:cubicBezTo>
                  <a:cubicBezTo>
                    <a:pt x="258690" y="258954"/>
                    <a:pt x="258628" y="259016"/>
                    <a:pt x="258565" y="259078"/>
                  </a:cubicBezTo>
                  <a:lnTo>
                    <a:pt x="257641" y="260001"/>
                  </a:lnTo>
                  <a:cubicBezTo>
                    <a:pt x="252717" y="265103"/>
                    <a:pt x="244589" y="265246"/>
                    <a:pt x="239487" y="260320"/>
                  </a:cubicBezTo>
                  <a:cubicBezTo>
                    <a:pt x="239379" y="260216"/>
                    <a:pt x="239273" y="260109"/>
                    <a:pt x="239169" y="260001"/>
                  </a:cubicBezTo>
                  <a:lnTo>
                    <a:pt x="170173" y="190729"/>
                  </a:lnTo>
                  <a:lnTo>
                    <a:pt x="180333" y="181492"/>
                  </a:lnTo>
                  <a:cubicBezTo>
                    <a:pt x="183196" y="178906"/>
                    <a:pt x="189569" y="171425"/>
                    <a:pt x="189569" y="171425"/>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85" name="Google Shape;985;p64"/>
            <p:cNvSpPr/>
            <p:nvPr/>
          </p:nvSpPr>
          <p:spPr>
            <a:xfrm>
              <a:off x="2776573" y="207778"/>
              <a:ext cx="97720" cy="96335"/>
            </a:xfrm>
            <a:custGeom>
              <a:rect b="b" l="l" r="r" t="t"/>
              <a:pathLst>
                <a:path extrusionOk="0" h="96335" w="97720">
                  <a:moveTo>
                    <a:pt x="90147" y="81742"/>
                  </a:moveTo>
                  <a:lnTo>
                    <a:pt x="83127" y="81742"/>
                  </a:lnTo>
                  <a:lnTo>
                    <a:pt x="83127" y="58559"/>
                  </a:lnTo>
                  <a:cubicBezTo>
                    <a:pt x="83127" y="57079"/>
                    <a:pt x="81928" y="55880"/>
                    <a:pt x="80449" y="55880"/>
                  </a:cubicBezTo>
                  <a:lnTo>
                    <a:pt x="69642" y="55880"/>
                  </a:lnTo>
                  <a:cubicBezTo>
                    <a:pt x="68163" y="55880"/>
                    <a:pt x="66964" y="57079"/>
                    <a:pt x="66964" y="58559"/>
                  </a:cubicBezTo>
                  <a:lnTo>
                    <a:pt x="66964" y="81742"/>
                  </a:lnTo>
                  <a:lnTo>
                    <a:pt x="56804" y="81742"/>
                  </a:lnTo>
                  <a:lnTo>
                    <a:pt x="56804" y="2771"/>
                  </a:lnTo>
                  <a:cubicBezTo>
                    <a:pt x="56805" y="1276"/>
                    <a:pt x="55620" y="50"/>
                    <a:pt x="54125" y="0"/>
                  </a:cubicBezTo>
                  <a:lnTo>
                    <a:pt x="43319" y="0"/>
                  </a:lnTo>
                  <a:cubicBezTo>
                    <a:pt x="41824" y="50"/>
                    <a:pt x="40639" y="1276"/>
                    <a:pt x="40640" y="2771"/>
                  </a:cubicBezTo>
                  <a:lnTo>
                    <a:pt x="40640" y="81742"/>
                  </a:lnTo>
                  <a:lnTo>
                    <a:pt x="30572" y="81742"/>
                  </a:lnTo>
                  <a:lnTo>
                    <a:pt x="30572" y="40363"/>
                  </a:lnTo>
                  <a:cubicBezTo>
                    <a:pt x="30624" y="38884"/>
                    <a:pt x="29468" y="37644"/>
                    <a:pt x="27990" y="37592"/>
                  </a:cubicBezTo>
                  <a:cubicBezTo>
                    <a:pt x="27927" y="37590"/>
                    <a:pt x="27864" y="37590"/>
                    <a:pt x="27801" y="37592"/>
                  </a:cubicBezTo>
                  <a:lnTo>
                    <a:pt x="17087" y="37592"/>
                  </a:lnTo>
                  <a:cubicBezTo>
                    <a:pt x="15557" y="37592"/>
                    <a:pt x="14316" y="38832"/>
                    <a:pt x="14316" y="40363"/>
                  </a:cubicBezTo>
                  <a:lnTo>
                    <a:pt x="14316" y="81742"/>
                  </a:lnTo>
                  <a:lnTo>
                    <a:pt x="7297" y="81742"/>
                  </a:lnTo>
                  <a:cubicBezTo>
                    <a:pt x="3267" y="81742"/>
                    <a:pt x="0" y="85009"/>
                    <a:pt x="0" y="89039"/>
                  </a:cubicBezTo>
                  <a:cubicBezTo>
                    <a:pt x="0" y="93068"/>
                    <a:pt x="3267" y="96335"/>
                    <a:pt x="7297" y="96335"/>
                  </a:cubicBezTo>
                  <a:lnTo>
                    <a:pt x="90424" y="96335"/>
                  </a:lnTo>
                  <a:cubicBezTo>
                    <a:pt x="94454" y="96335"/>
                    <a:pt x="97721" y="93068"/>
                    <a:pt x="97721" y="89039"/>
                  </a:cubicBezTo>
                  <a:cubicBezTo>
                    <a:pt x="97721" y="85009"/>
                    <a:pt x="94454" y="81742"/>
                    <a:pt x="90424" y="81742"/>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sp>
        <p:nvSpPr>
          <p:cNvPr id="986" name="Google Shape;986;p64"/>
          <p:cNvSpPr txBox="1"/>
          <p:nvPr/>
        </p:nvSpPr>
        <p:spPr>
          <a:xfrm>
            <a:off x="7803660" y="3189650"/>
            <a:ext cx="755700" cy="415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3B3B3B"/>
              </a:buClr>
              <a:buSzPts val="900"/>
              <a:buFont typeface="Arial"/>
              <a:buNone/>
            </a:pPr>
            <a:r>
              <a:rPr lang="en" sz="900">
                <a:solidFill>
                  <a:srgbClr val="3B3B3B"/>
                </a:solidFill>
                <a:latin typeface="Arial"/>
                <a:ea typeface="Arial"/>
                <a:cs typeface="Arial"/>
                <a:sym typeface="Arial"/>
              </a:rPr>
              <a:t>Customer Churn Analysis</a:t>
            </a:r>
            <a:endParaRPr sz="900">
              <a:solidFill>
                <a:srgbClr val="3B3B3B"/>
              </a:solidFill>
              <a:latin typeface="Arial"/>
              <a:ea typeface="Arial"/>
              <a:cs typeface="Arial"/>
              <a:sym typeface="Arial"/>
            </a:endParaRPr>
          </a:p>
        </p:txBody>
      </p:sp>
      <p:sp>
        <p:nvSpPr>
          <p:cNvPr id="987" name="Google Shape;987;p64"/>
          <p:cNvSpPr txBox="1"/>
          <p:nvPr/>
        </p:nvSpPr>
        <p:spPr>
          <a:xfrm>
            <a:off x="7869235" y="1987269"/>
            <a:ext cx="624600" cy="277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3B3B3B"/>
              </a:buClr>
              <a:buSzPts val="900"/>
              <a:buFont typeface="Arial"/>
              <a:buNone/>
            </a:pPr>
            <a:r>
              <a:rPr lang="en" sz="900">
                <a:solidFill>
                  <a:srgbClr val="3B3B3B"/>
                </a:solidFill>
                <a:latin typeface="Arial"/>
                <a:ea typeface="Arial"/>
                <a:cs typeface="Arial"/>
                <a:sym typeface="Arial"/>
              </a:rPr>
              <a:t>Analytics Users</a:t>
            </a:r>
            <a:endParaRPr sz="900">
              <a:solidFill>
                <a:srgbClr val="3B3B3B"/>
              </a:solidFill>
              <a:latin typeface="Arial"/>
              <a:ea typeface="Arial"/>
              <a:cs typeface="Arial"/>
              <a:sym typeface="Arial"/>
            </a:endParaRPr>
          </a:p>
        </p:txBody>
      </p:sp>
      <p:pic>
        <p:nvPicPr>
          <p:cNvPr descr="Image" id="988" name="Google Shape;988;p64"/>
          <p:cNvPicPr preferRelativeResize="0"/>
          <p:nvPr/>
        </p:nvPicPr>
        <p:blipFill rotWithShape="1">
          <a:blip r:embed="rId3">
            <a:alphaModFix/>
          </a:blip>
          <a:srcRect b="0" l="0" r="0" t="0"/>
          <a:stretch/>
        </p:blipFill>
        <p:spPr>
          <a:xfrm>
            <a:off x="2968081" y="2817629"/>
            <a:ext cx="357477" cy="411479"/>
          </a:xfrm>
          <a:prstGeom prst="rect">
            <a:avLst/>
          </a:prstGeom>
          <a:noFill/>
          <a:ln>
            <a:noFill/>
          </a:ln>
        </p:spPr>
      </p:pic>
      <p:grpSp>
        <p:nvGrpSpPr>
          <p:cNvPr id="989" name="Google Shape;989;p64"/>
          <p:cNvGrpSpPr/>
          <p:nvPr/>
        </p:nvGrpSpPr>
        <p:grpSpPr>
          <a:xfrm>
            <a:off x="3599170" y="2197123"/>
            <a:ext cx="840432" cy="914406"/>
            <a:chOff x="4464050" y="2451067"/>
            <a:chExt cx="220499" cy="241389"/>
          </a:xfrm>
        </p:grpSpPr>
        <p:sp>
          <p:nvSpPr>
            <p:cNvPr id="990" name="Google Shape;990;p64"/>
            <p:cNvSpPr/>
            <p:nvPr/>
          </p:nvSpPr>
          <p:spPr>
            <a:xfrm>
              <a:off x="4464050" y="2451067"/>
              <a:ext cx="220499" cy="241389"/>
            </a:xfrm>
            <a:custGeom>
              <a:rect b="b" l="l" r="r" t="t"/>
              <a:pathLst>
                <a:path extrusionOk="0" h="241389" w="220499">
                  <a:moveTo>
                    <a:pt x="220500" y="49499"/>
                  </a:moveTo>
                  <a:cubicBezTo>
                    <a:pt x="220500" y="35299"/>
                    <a:pt x="208109" y="22492"/>
                    <a:pt x="186143" y="13211"/>
                  </a:cubicBezTo>
                  <a:cubicBezTo>
                    <a:pt x="161918" y="4047"/>
                    <a:pt x="136136" y="-427"/>
                    <a:pt x="110203" y="32"/>
                  </a:cubicBezTo>
                  <a:cubicBezTo>
                    <a:pt x="84300" y="-420"/>
                    <a:pt x="58551" y="4054"/>
                    <a:pt x="34356" y="13211"/>
                  </a:cubicBezTo>
                  <a:cubicBezTo>
                    <a:pt x="12297" y="22492"/>
                    <a:pt x="0" y="35299"/>
                    <a:pt x="0" y="49499"/>
                  </a:cubicBezTo>
                  <a:lnTo>
                    <a:pt x="0" y="190752"/>
                  </a:lnTo>
                  <a:lnTo>
                    <a:pt x="0" y="190752"/>
                  </a:lnTo>
                  <a:cubicBezTo>
                    <a:pt x="0" y="205601"/>
                    <a:pt x="12203" y="218594"/>
                    <a:pt x="34262" y="228339"/>
                  </a:cubicBezTo>
                  <a:cubicBezTo>
                    <a:pt x="58472" y="237540"/>
                    <a:pt x="84273" y="241954"/>
                    <a:pt x="110203" y="241332"/>
                  </a:cubicBezTo>
                  <a:cubicBezTo>
                    <a:pt x="136189" y="241845"/>
                    <a:pt x="162023" y="237305"/>
                    <a:pt x="186237" y="227968"/>
                  </a:cubicBezTo>
                  <a:cubicBezTo>
                    <a:pt x="208297" y="218687"/>
                    <a:pt x="220500" y="205137"/>
                    <a:pt x="220500" y="190381"/>
                  </a:cubicBezTo>
                  <a:lnTo>
                    <a:pt x="220500" y="49499"/>
                  </a:lnTo>
                  <a:close/>
                  <a:moveTo>
                    <a:pt x="207639" y="147689"/>
                  </a:moveTo>
                  <a:cubicBezTo>
                    <a:pt x="207639" y="155392"/>
                    <a:pt x="197783" y="163838"/>
                    <a:pt x="181356" y="170149"/>
                  </a:cubicBezTo>
                  <a:cubicBezTo>
                    <a:pt x="158519" y="178121"/>
                    <a:pt x="134417" y="181956"/>
                    <a:pt x="110203" y="181471"/>
                  </a:cubicBezTo>
                  <a:cubicBezTo>
                    <a:pt x="86021" y="181949"/>
                    <a:pt x="61949" y="178113"/>
                    <a:pt x="39144" y="170149"/>
                  </a:cubicBezTo>
                  <a:cubicBezTo>
                    <a:pt x="22716" y="163838"/>
                    <a:pt x="12860" y="155392"/>
                    <a:pt x="12860" y="147689"/>
                  </a:cubicBezTo>
                  <a:lnTo>
                    <a:pt x="12860" y="122631"/>
                  </a:lnTo>
                  <a:cubicBezTo>
                    <a:pt x="19456" y="127555"/>
                    <a:pt x="26766" y="131467"/>
                    <a:pt x="34544" y="134232"/>
                  </a:cubicBezTo>
                  <a:cubicBezTo>
                    <a:pt x="58866" y="142541"/>
                    <a:pt x="84474" y="146561"/>
                    <a:pt x="110203" y="146111"/>
                  </a:cubicBezTo>
                  <a:cubicBezTo>
                    <a:pt x="135962" y="146561"/>
                    <a:pt x="161601" y="142540"/>
                    <a:pt x="185956" y="134232"/>
                  </a:cubicBezTo>
                  <a:cubicBezTo>
                    <a:pt x="193734" y="131467"/>
                    <a:pt x="201044" y="127555"/>
                    <a:pt x="207639" y="122631"/>
                  </a:cubicBezTo>
                  <a:close/>
                  <a:moveTo>
                    <a:pt x="207639" y="100264"/>
                  </a:moveTo>
                  <a:cubicBezTo>
                    <a:pt x="207639" y="107875"/>
                    <a:pt x="197783" y="116134"/>
                    <a:pt x="181356" y="122353"/>
                  </a:cubicBezTo>
                  <a:cubicBezTo>
                    <a:pt x="158463" y="130069"/>
                    <a:pt x="134385" y="133774"/>
                    <a:pt x="110203" y="133304"/>
                  </a:cubicBezTo>
                  <a:cubicBezTo>
                    <a:pt x="52849" y="133304"/>
                    <a:pt x="12860" y="115856"/>
                    <a:pt x="12860" y="100264"/>
                  </a:cubicBezTo>
                  <a:lnTo>
                    <a:pt x="12860" y="74278"/>
                  </a:lnTo>
                  <a:cubicBezTo>
                    <a:pt x="19361" y="79361"/>
                    <a:pt x="26610" y="83430"/>
                    <a:pt x="34356" y="86343"/>
                  </a:cubicBezTo>
                  <a:cubicBezTo>
                    <a:pt x="58532" y="95577"/>
                    <a:pt x="84290" y="100083"/>
                    <a:pt x="110203" y="99615"/>
                  </a:cubicBezTo>
                  <a:cubicBezTo>
                    <a:pt x="136147" y="100094"/>
                    <a:pt x="161937" y="95586"/>
                    <a:pt x="186143" y="86343"/>
                  </a:cubicBezTo>
                  <a:cubicBezTo>
                    <a:pt x="193889" y="83430"/>
                    <a:pt x="201139" y="79361"/>
                    <a:pt x="207639" y="74278"/>
                  </a:cubicBezTo>
                  <a:close/>
                  <a:moveTo>
                    <a:pt x="39331" y="24997"/>
                  </a:moveTo>
                  <a:cubicBezTo>
                    <a:pt x="61935" y="16435"/>
                    <a:pt x="86001" y="12275"/>
                    <a:pt x="110203" y="12747"/>
                  </a:cubicBezTo>
                  <a:cubicBezTo>
                    <a:pt x="167651" y="12747"/>
                    <a:pt x="207639" y="32329"/>
                    <a:pt x="207639" y="49870"/>
                  </a:cubicBezTo>
                  <a:cubicBezTo>
                    <a:pt x="207639" y="58687"/>
                    <a:pt x="198253" y="67689"/>
                    <a:pt x="181168" y="74742"/>
                  </a:cubicBezTo>
                  <a:cubicBezTo>
                    <a:pt x="158534" y="83317"/>
                    <a:pt x="134436" y="87477"/>
                    <a:pt x="110203" y="86993"/>
                  </a:cubicBezTo>
                  <a:cubicBezTo>
                    <a:pt x="52849" y="86993"/>
                    <a:pt x="12860" y="67410"/>
                    <a:pt x="12860" y="49870"/>
                  </a:cubicBezTo>
                  <a:cubicBezTo>
                    <a:pt x="12860" y="41053"/>
                    <a:pt x="22529" y="32051"/>
                    <a:pt x="39331" y="24997"/>
                  </a:cubicBezTo>
                  <a:close/>
                  <a:moveTo>
                    <a:pt x="110203" y="229174"/>
                  </a:moveTo>
                  <a:cubicBezTo>
                    <a:pt x="52004" y="229174"/>
                    <a:pt x="12860" y="209406"/>
                    <a:pt x="12860" y="190937"/>
                  </a:cubicBezTo>
                  <a:lnTo>
                    <a:pt x="12860" y="170241"/>
                  </a:lnTo>
                  <a:cubicBezTo>
                    <a:pt x="19435" y="175194"/>
                    <a:pt x="26709" y="179165"/>
                    <a:pt x="34450" y="182028"/>
                  </a:cubicBezTo>
                  <a:cubicBezTo>
                    <a:pt x="58757" y="190549"/>
                    <a:pt x="84418" y="194666"/>
                    <a:pt x="110203" y="194186"/>
                  </a:cubicBezTo>
                  <a:cubicBezTo>
                    <a:pt x="136019" y="194674"/>
                    <a:pt x="161712" y="190555"/>
                    <a:pt x="186049" y="182028"/>
                  </a:cubicBezTo>
                  <a:cubicBezTo>
                    <a:pt x="193791" y="179165"/>
                    <a:pt x="201065" y="175194"/>
                    <a:pt x="207639" y="170241"/>
                  </a:cubicBezTo>
                  <a:lnTo>
                    <a:pt x="207639" y="190752"/>
                  </a:lnTo>
                  <a:cubicBezTo>
                    <a:pt x="207639" y="209221"/>
                    <a:pt x="168965" y="228989"/>
                    <a:pt x="110203" y="228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91" name="Google Shape;991;p64"/>
            <p:cNvSpPr/>
            <p:nvPr/>
          </p:nvSpPr>
          <p:spPr>
            <a:xfrm>
              <a:off x="4510699" y="2475972"/>
              <a:ext cx="127158" cy="47981"/>
            </a:xfrm>
            <a:custGeom>
              <a:rect b="b" l="l" r="r" t="t"/>
              <a:pathLst>
                <a:path extrusionOk="0" h="47981" w="127158">
                  <a:moveTo>
                    <a:pt x="111614" y="40650"/>
                  </a:moveTo>
                  <a:cubicBezTo>
                    <a:pt x="108342" y="42199"/>
                    <a:pt x="104632" y="42592"/>
                    <a:pt x="101101" y="41763"/>
                  </a:cubicBezTo>
                  <a:lnTo>
                    <a:pt x="86082" y="38515"/>
                  </a:lnTo>
                  <a:lnTo>
                    <a:pt x="86082" y="45012"/>
                  </a:lnTo>
                  <a:cubicBezTo>
                    <a:pt x="86082" y="46497"/>
                    <a:pt x="82515" y="47982"/>
                    <a:pt x="78009" y="47982"/>
                  </a:cubicBezTo>
                  <a:cubicBezTo>
                    <a:pt x="73503" y="47982"/>
                    <a:pt x="69936" y="46682"/>
                    <a:pt x="69936" y="45012"/>
                  </a:cubicBezTo>
                  <a:lnTo>
                    <a:pt x="69936" y="33318"/>
                  </a:lnTo>
                  <a:cubicBezTo>
                    <a:pt x="69936" y="31740"/>
                    <a:pt x="73034" y="30441"/>
                    <a:pt x="77540" y="30255"/>
                  </a:cubicBezTo>
                  <a:cubicBezTo>
                    <a:pt x="79040" y="30163"/>
                    <a:pt x="80546" y="30163"/>
                    <a:pt x="82046" y="30255"/>
                  </a:cubicBezTo>
                  <a:lnTo>
                    <a:pt x="108611" y="36102"/>
                  </a:lnTo>
                  <a:cubicBezTo>
                    <a:pt x="112929" y="37402"/>
                    <a:pt x="114149" y="39165"/>
                    <a:pt x="111614" y="40650"/>
                  </a:cubicBezTo>
                  <a:close/>
                  <a:moveTo>
                    <a:pt x="68998" y="23852"/>
                  </a:moveTo>
                  <a:cubicBezTo>
                    <a:pt x="68998" y="23852"/>
                    <a:pt x="68434" y="23852"/>
                    <a:pt x="67965" y="24408"/>
                  </a:cubicBezTo>
                  <a:lnTo>
                    <a:pt x="64961" y="25708"/>
                  </a:lnTo>
                  <a:lnTo>
                    <a:pt x="63459" y="25708"/>
                  </a:lnTo>
                  <a:lnTo>
                    <a:pt x="61957" y="25708"/>
                  </a:lnTo>
                  <a:lnTo>
                    <a:pt x="58954" y="24408"/>
                  </a:lnTo>
                  <a:cubicBezTo>
                    <a:pt x="58484" y="24408"/>
                    <a:pt x="58484" y="24408"/>
                    <a:pt x="58484" y="23852"/>
                  </a:cubicBezTo>
                  <a:cubicBezTo>
                    <a:pt x="58484" y="23295"/>
                    <a:pt x="58484" y="23852"/>
                    <a:pt x="58954" y="23295"/>
                  </a:cubicBezTo>
                  <a:lnTo>
                    <a:pt x="61957" y="22181"/>
                  </a:lnTo>
                  <a:cubicBezTo>
                    <a:pt x="62943" y="21934"/>
                    <a:pt x="63976" y="21934"/>
                    <a:pt x="64961" y="22181"/>
                  </a:cubicBezTo>
                  <a:lnTo>
                    <a:pt x="67965" y="23295"/>
                  </a:lnTo>
                  <a:cubicBezTo>
                    <a:pt x="67965" y="23295"/>
                    <a:pt x="68998" y="23666"/>
                    <a:pt x="68998" y="23852"/>
                  </a:cubicBezTo>
                  <a:close/>
                  <a:moveTo>
                    <a:pt x="78385" y="24594"/>
                  </a:moveTo>
                  <a:lnTo>
                    <a:pt x="78385" y="23295"/>
                  </a:lnTo>
                  <a:cubicBezTo>
                    <a:pt x="78385" y="23295"/>
                    <a:pt x="77915" y="23295"/>
                    <a:pt x="77915" y="22738"/>
                  </a:cubicBezTo>
                  <a:lnTo>
                    <a:pt x="66369" y="18562"/>
                  </a:lnTo>
                  <a:lnTo>
                    <a:pt x="65337" y="18562"/>
                  </a:lnTo>
                  <a:lnTo>
                    <a:pt x="61864" y="18562"/>
                  </a:lnTo>
                  <a:cubicBezTo>
                    <a:pt x="61367" y="18471"/>
                    <a:pt x="60858" y="18471"/>
                    <a:pt x="60362" y="18562"/>
                  </a:cubicBezTo>
                  <a:lnTo>
                    <a:pt x="49285" y="22738"/>
                  </a:lnTo>
                  <a:cubicBezTo>
                    <a:pt x="48816" y="22738"/>
                    <a:pt x="48816" y="22738"/>
                    <a:pt x="48816" y="23295"/>
                  </a:cubicBezTo>
                  <a:lnTo>
                    <a:pt x="48816" y="24594"/>
                  </a:lnTo>
                  <a:cubicBezTo>
                    <a:pt x="48816" y="24594"/>
                    <a:pt x="48816" y="24594"/>
                    <a:pt x="49285" y="25151"/>
                  </a:cubicBezTo>
                  <a:lnTo>
                    <a:pt x="60362" y="29327"/>
                  </a:lnTo>
                  <a:lnTo>
                    <a:pt x="61864" y="29327"/>
                  </a:lnTo>
                  <a:lnTo>
                    <a:pt x="65337" y="29327"/>
                  </a:lnTo>
                  <a:lnTo>
                    <a:pt x="66369" y="29327"/>
                  </a:lnTo>
                  <a:lnTo>
                    <a:pt x="77915" y="25151"/>
                  </a:lnTo>
                  <a:cubicBezTo>
                    <a:pt x="77915" y="25151"/>
                    <a:pt x="78479" y="24780"/>
                    <a:pt x="78479" y="24594"/>
                  </a:cubicBezTo>
                  <a:close/>
                  <a:moveTo>
                    <a:pt x="38772" y="26636"/>
                  </a:moveTo>
                  <a:lnTo>
                    <a:pt x="11643" y="32483"/>
                  </a:lnTo>
                  <a:cubicBezTo>
                    <a:pt x="8138" y="33194"/>
                    <a:pt x="4495" y="32804"/>
                    <a:pt x="1224" y="31369"/>
                  </a:cubicBezTo>
                  <a:cubicBezTo>
                    <a:pt x="-1311" y="29884"/>
                    <a:pt x="285" y="28028"/>
                    <a:pt x="4228" y="27285"/>
                  </a:cubicBezTo>
                  <a:lnTo>
                    <a:pt x="19059" y="24037"/>
                  </a:lnTo>
                  <a:lnTo>
                    <a:pt x="4228" y="20789"/>
                  </a:lnTo>
                  <a:cubicBezTo>
                    <a:pt x="285" y="19861"/>
                    <a:pt x="-1311" y="18005"/>
                    <a:pt x="1224" y="16520"/>
                  </a:cubicBezTo>
                  <a:cubicBezTo>
                    <a:pt x="4523" y="15065"/>
                    <a:pt x="8202" y="14675"/>
                    <a:pt x="11737" y="15406"/>
                  </a:cubicBezTo>
                  <a:lnTo>
                    <a:pt x="38866" y="21531"/>
                  </a:lnTo>
                  <a:cubicBezTo>
                    <a:pt x="40233" y="21650"/>
                    <a:pt x="41490" y="22322"/>
                    <a:pt x="42339" y="23388"/>
                  </a:cubicBezTo>
                  <a:cubicBezTo>
                    <a:pt x="42698" y="23435"/>
                    <a:pt x="42952" y="23761"/>
                    <a:pt x="42904" y="24117"/>
                  </a:cubicBezTo>
                  <a:cubicBezTo>
                    <a:pt x="42903" y="24121"/>
                    <a:pt x="42903" y="24126"/>
                    <a:pt x="42902" y="24130"/>
                  </a:cubicBezTo>
                  <a:cubicBezTo>
                    <a:pt x="42902" y="24130"/>
                    <a:pt x="42902" y="24687"/>
                    <a:pt x="42339" y="25058"/>
                  </a:cubicBezTo>
                  <a:cubicBezTo>
                    <a:pt x="41776" y="25429"/>
                    <a:pt x="40837" y="26079"/>
                    <a:pt x="38866" y="26636"/>
                  </a:cubicBezTo>
                  <a:close/>
                  <a:moveTo>
                    <a:pt x="57546" y="33132"/>
                  </a:moveTo>
                  <a:lnTo>
                    <a:pt x="57546" y="44826"/>
                  </a:lnTo>
                  <a:cubicBezTo>
                    <a:pt x="57546" y="46497"/>
                    <a:pt x="53509" y="47796"/>
                    <a:pt x="49473" y="47796"/>
                  </a:cubicBezTo>
                  <a:cubicBezTo>
                    <a:pt x="45436" y="47796"/>
                    <a:pt x="41494" y="46497"/>
                    <a:pt x="41494" y="44826"/>
                  </a:cubicBezTo>
                  <a:lnTo>
                    <a:pt x="41494" y="38330"/>
                  </a:lnTo>
                  <a:lnTo>
                    <a:pt x="26381" y="41578"/>
                  </a:lnTo>
                  <a:cubicBezTo>
                    <a:pt x="22629" y="42437"/>
                    <a:pt x="18689" y="41908"/>
                    <a:pt x="15304" y="40093"/>
                  </a:cubicBezTo>
                  <a:cubicBezTo>
                    <a:pt x="13239" y="38794"/>
                    <a:pt x="14272" y="37030"/>
                    <a:pt x="18308" y="36102"/>
                  </a:cubicBezTo>
                  <a:lnTo>
                    <a:pt x="45436" y="30812"/>
                  </a:lnTo>
                  <a:cubicBezTo>
                    <a:pt x="46936" y="30696"/>
                    <a:pt x="48442" y="30696"/>
                    <a:pt x="49942" y="30812"/>
                  </a:cubicBezTo>
                  <a:cubicBezTo>
                    <a:pt x="53885" y="30812"/>
                    <a:pt x="56607" y="31740"/>
                    <a:pt x="57452" y="33132"/>
                  </a:cubicBezTo>
                  <a:close/>
                  <a:moveTo>
                    <a:pt x="70030" y="14571"/>
                  </a:moveTo>
                  <a:lnTo>
                    <a:pt x="70030" y="2970"/>
                  </a:lnTo>
                  <a:cubicBezTo>
                    <a:pt x="70030" y="1299"/>
                    <a:pt x="73597" y="0"/>
                    <a:pt x="78103" y="0"/>
                  </a:cubicBezTo>
                  <a:cubicBezTo>
                    <a:pt x="82609" y="0"/>
                    <a:pt x="86176" y="1299"/>
                    <a:pt x="86176" y="2970"/>
                  </a:cubicBezTo>
                  <a:lnTo>
                    <a:pt x="86176" y="9466"/>
                  </a:lnTo>
                  <a:lnTo>
                    <a:pt x="101195" y="6125"/>
                  </a:lnTo>
                  <a:cubicBezTo>
                    <a:pt x="104730" y="5388"/>
                    <a:pt x="108411" y="5778"/>
                    <a:pt x="111708" y="7239"/>
                  </a:cubicBezTo>
                  <a:cubicBezTo>
                    <a:pt x="114243" y="8724"/>
                    <a:pt x="112741" y="10487"/>
                    <a:pt x="108705" y="11415"/>
                  </a:cubicBezTo>
                  <a:lnTo>
                    <a:pt x="82139" y="17262"/>
                  </a:lnTo>
                  <a:cubicBezTo>
                    <a:pt x="80639" y="17354"/>
                    <a:pt x="79134" y="17354"/>
                    <a:pt x="77634" y="17262"/>
                  </a:cubicBezTo>
                  <a:cubicBezTo>
                    <a:pt x="73034" y="17448"/>
                    <a:pt x="69936" y="16149"/>
                    <a:pt x="69936" y="14571"/>
                  </a:cubicBezTo>
                  <a:close/>
                  <a:moveTo>
                    <a:pt x="15304" y="7239"/>
                  </a:moveTo>
                  <a:cubicBezTo>
                    <a:pt x="18736" y="5662"/>
                    <a:pt x="22603" y="5270"/>
                    <a:pt x="26287" y="6125"/>
                  </a:cubicBezTo>
                  <a:lnTo>
                    <a:pt x="41400" y="9466"/>
                  </a:lnTo>
                  <a:lnTo>
                    <a:pt x="41400" y="2970"/>
                  </a:lnTo>
                  <a:cubicBezTo>
                    <a:pt x="41400" y="1299"/>
                    <a:pt x="44873" y="0"/>
                    <a:pt x="49379" y="0"/>
                  </a:cubicBezTo>
                  <a:cubicBezTo>
                    <a:pt x="53885" y="0"/>
                    <a:pt x="56889" y="1299"/>
                    <a:pt x="56889" y="2970"/>
                  </a:cubicBezTo>
                  <a:lnTo>
                    <a:pt x="56889" y="14571"/>
                  </a:lnTo>
                  <a:cubicBezTo>
                    <a:pt x="56889" y="16149"/>
                    <a:pt x="53885" y="17448"/>
                    <a:pt x="49942" y="17448"/>
                  </a:cubicBezTo>
                  <a:cubicBezTo>
                    <a:pt x="48453" y="17724"/>
                    <a:pt x="46925" y="17724"/>
                    <a:pt x="45436" y="17448"/>
                  </a:cubicBezTo>
                  <a:lnTo>
                    <a:pt x="18308" y="11230"/>
                  </a:lnTo>
                  <a:cubicBezTo>
                    <a:pt x="14272" y="10487"/>
                    <a:pt x="13239" y="8724"/>
                    <a:pt x="15304" y="7239"/>
                  </a:cubicBezTo>
                  <a:close/>
                  <a:moveTo>
                    <a:pt x="123160" y="20603"/>
                  </a:moveTo>
                  <a:lnTo>
                    <a:pt x="108141" y="23852"/>
                  </a:lnTo>
                  <a:lnTo>
                    <a:pt x="123160" y="27100"/>
                  </a:lnTo>
                  <a:cubicBezTo>
                    <a:pt x="127197" y="28028"/>
                    <a:pt x="128136" y="29884"/>
                    <a:pt x="126164" y="31369"/>
                  </a:cubicBezTo>
                  <a:cubicBezTo>
                    <a:pt x="122686" y="32772"/>
                    <a:pt x="118874" y="33159"/>
                    <a:pt x="115182" y="32483"/>
                  </a:cubicBezTo>
                  <a:lnTo>
                    <a:pt x="88053" y="26636"/>
                  </a:lnTo>
                  <a:cubicBezTo>
                    <a:pt x="86742" y="26280"/>
                    <a:pt x="85525" y="25646"/>
                    <a:pt x="84486" y="24780"/>
                  </a:cubicBezTo>
                  <a:cubicBezTo>
                    <a:pt x="84486" y="24780"/>
                    <a:pt x="84017" y="24223"/>
                    <a:pt x="84017" y="23852"/>
                  </a:cubicBezTo>
                  <a:cubicBezTo>
                    <a:pt x="84017" y="23480"/>
                    <a:pt x="84486" y="23295"/>
                    <a:pt x="84486" y="23109"/>
                  </a:cubicBezTo>
                  <a:cubicBezTo>
                    <a:pt x="85525" y="22242"/>
                    <a:pt x="86742" y="21609"/>
                    <a:pt x="88053" y="21253"/>
                  </a:cubicBezTo>
                  <a:lnTo>
                    <a:pt x="115182" y="15406"/>
                  </a:lnTo>
                  <a:cubicBezTo>
                    <a:pt x="118891" y="14739"/>
                    <a:pt x="122718" y="15192"/>
                    <a:pt x="126164" y="16705"/>
                  </a:cubicBezTo>
                  <a:cubicBezTo>
                    <a:pt x="128136" y="18005"/>
                    <a:pt x="127197" y="19861"/>
                    <a:pt x="123160" y="206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cxnSp>
        <p:nvCxnSpPr>
          <p:cNvPr id="992" name="Google Shape;992;p64"/>
          <p:cNvCxnSpPr/>
          <p:nvPr/>
        </p:nvCxnSpPr>
        <p:spPr>
          <a:xfrm flipH="1" rot="10800000">
            <a:off x="1377405" y="2707140"/>
            <a:ext cx="2210700" cy="498600"/>
          </a:xfrm>
          <a:prstGeom prst="bentConnector3">
            <a:avLst>
              <a:gd fmla="val 62552" name="adj1"/>
            </a:avLst>
          </a:prstGeom>
          <a:noFill/>
          <a:ln cap="flat" cmpd="sng" w="19050">
            <a:solidFill>
              <a:schemeClr val="accent1"/>
            </a:solidFill>
            <a:prstDash val="solid"/>
            <a:miter lim="800000"/>
            <a:headEnd len="sm" w="sm" type="none"/>
            <a:tailEnd len="med" w="med" type="triangle"/>
          </a:ln>
        </p:spPr>
      </p:cxnSp>
      <p:sp>
        <p:nvSpPr>
          <p:cNvPr id="993" name="Google Shape;993;p64"/>
          <p:cNvSpPr/>
          <p:nvPr/>
        </p:nvSpPr>
        <p:spPr>
          <a:xfrm>
            <a:off x="4597368" y="1519770"/>
            <a:ext cx="677700" cy="24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grpSp>
        <p:nvGrpSpPr>
          <p:cNvPr id="994" name="Google Shape;994;p64"/>
          <p:cNvGrpSpPr/>
          <p:nvPr/>
        </p:nvGrpSpPr>
        <p:grpSpPr>
          <a:xfrm>
            <a:off x="4693197" y="1443445"/>
            <a:ext cx="486188" cy="396960"/>
            <a:chOff x="-331556" y="944248"/>
            <a:chExt cx="6297778" cy="5141967"/>
          </a:xfrm>
        </p:grpSpPr>
        <p:sp>
          <p:nvSpPr>
            <p:cNvPr id="995" name="Google Shape;995;p64"/>
            <p:cNvSpPr/>
            <p:nvPr/>
          </p:nvSpPr>
          <p:spPr>
            <a:xfrm>
              <a:off x="1463699" y="2110397"/>
              <a:ext cx="559936" cy="397139"/>
            </a:xfrm>
            <a:custGeom>
              <a:rect b="b" l="l" r="r" t="t"/>
              <a:pathLst>
                <a:path extrusionOk="0" h="397139" w="559936">
                  <a:moveTo>
                    <a:pt x="490267" y="232253"/>
                  </a:moveTo>
                  <a:cubicBezTo>
                    <a:pt x="551168" y="203283"/>
                    <a:pt x="577045" y="130467"/>
                    <a:pt x="548052" y="69612"/>
                  </a:cubicBezTo>
                  <a:cubicBezTo>
                    <a:pt x="521308" y="13476"/>
                    <a:pt x="456613" y="-13603"/>
                    <a:pt x="397821" y="6737"/>
                  </a:cubicBezTo>
                  <a:lnTo>
                    <a:pt x="0" y="169108"/>
                  </a:lnTo>
                  <a:cubicBezTo>
                    <a:pt x="55181" y="232366"/>
                    <a:pt x="85962" y="313230"/>
                    <a:pt x="86804" y="39714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996" name="Google Shape;996;p64"/>
            <p:cNvSpPr/>
            <p:nvPr/>
          </p:nvSpPr>
          <p:spPr>
            <a:xfrm>
              <a:off x="-331556" y="944248"/>
              <a:ext cx="6297778" cy="5141967"/>
            </a:xfrm>
            <a:custGeom>
              <a:rect b="b" l="l" r="r" t="t"/>
              <a:pathLst>
                <a:path extrusionOk="0" h="5141967" w="6297778">
                  <a:moveTo>
                    <a:pt x="6250010" y="4582515"/>
                  </a:moveTo>
                  <a:lnTo>
                    <a:pt x="3796418" y="192758"/>
                  </a:lnTo>
                  <a:cubicBezTo>
                    <a:pt x="3695048" y="11420"/>
                    <a:pt x="3465757" y="-53473"/>
                    <a:pt x="3284285" y="47816"/>
                  </a:cubicBezTo>
                  <a:cubicBezTo>
                    <a:pt x="3223435" y="81778"/>
                    <a:pt x="3173220" y="131956"/>
                    <a:pt x="3139227" y="192758"/>
                  </a:cubicBezTo>
                  <a:lnTo>
                    <a:pt x="1983263" y="2260741"/>
                  </a:lnTo>
                  <a:lnTo>
                    <a:pt x="1605493" y="2260741"/>
                  </a:lnTo>
                  <a:cubicBezTo>
                    <a:pt x="1568515" y="2251546"/>
                    <a:pt x="1522943" y="2206183"/>
                    <a:pt x="1522943" y="2174524"/>
                  </a:cubicBezTo>
                  <a:lnTo>
                    <a:pt x="1522943" y="1961845"/>
                  </a:lnTo>
                  <a:lnTo>
                    <a:pt x="1527023" y="1960457"/>
                  </a:lnTo>
                  <a:cubicBezTo>
                    <a:pt x="1568263" y="1944654"/>
                    <a:pt x="1606205" y="1921330"/>
                    <a:pt x="1638913" y="1891675"/>
                  </a:cubicBezTo>
                  <a:cubicBezTo>
                    <a:pt x="1668469" y="1864934"/>
                    <a:pt x="1693269" y="1833379"/>
                    <a:pt x="1712262" y="1798346"/>
                  </a:cubicBezTo>
                  <a:cubicBezTo>
                    <a:pt x="1715040" y="1793315"/>
                    <a:pt x="1717644" y="1788198"/>
                    <a:pt x="1720074" y="1783080"/>
                  </a:cubicBezTo>
                  <a:cubicBezTo>
                    <a:pt x="1725126" y="1772715"/>
                    <a:pt x="1729623" y="1762090"/>
                    <a:pt x="1733529" y="1751248"/>
                  </a:cubicBezTo>
                  <a:cubicBezTo>
                    <a:pt x="1782981" y="1615929"/>
                    <a:pt x="1745586" y="1464166"/>
                    <a:pt x="1638913" y="1367263"/>
                  </a:cubicBezTo>
                  <a:cubicBezTo>
                    <a:pt x="1626309" y="1355831"/>
                    <a:pt x="1612906" y="1345310"/>
                    <a:pt x="1598809" y="1335778"/>
                  </a:cubicBezTo>
                  <a:cubicBezTo>
                    <a:pt x="1594035" y="1332569"/>
                    <a:pt x="1589261" y="1329533"/>
                    <a:pt x="1584400" y="1326497"/>
                  </a:cubicBezTo>
                  <a:cubicBezTo>
                    <a:pt x="1494046" y="1271844"/>
                    <a:pt x="1384022" y="1260239"/>
                    <a:pt x="1284233" y="1294838"/>
                  </a:cubicBezTo>
                  <a:lnTo>
                    <a:pt x="1274077" y="1298568"/>
                  </a:lnTo>
                  <a:cubicBezTo>
                    <a:pt x="1254155" y="1306148"/>
                    <a:pt x="1234955" y="1315499"/>
                    <a:pt x="1216700" y="1326497"/>
                  </a:cubicBezTo>
                  <a:cubicBezTo>
                    <a:pt x="1211839" y="1329533"/>
                    <a:pt x="1207064" y="1332569"/>
                    <a:pt x="1202377" y="1335778"/>
                  </a:cubicBezTo>
                  <a:cubicBezTo>
                    <a:pt x="1194999" y="1340722"/>
                    <a:pt x="1187881" y="1346013"/>
                    <a:pt x="1180937" y="1351477"/>
                  </a:cubicBezTo>
                  <a:cubicBezTo>
                    <a:pt x="1161154" y="1367072"/>
                    <a:pt x="1143082" y="1384723"/>
                    <a:pt x="1127032" y="1404127"/>
                  </a:cubicBezTo>
                  <a:cubicBezTo>
                    <a:pt x="1123386" y="1408550"/>
                    <a:pt x="1119914" y="1412800"/>
                    <a:pt x="1116442" y="1417571"/>
                  </a:cubicBezTo>
                  <a:cubicBezTo>
                    <a:pt x="1109671" y="1426244"/>
                    <a:pt x="1103334" y="1436046"/>
                    <a:pt x="1097345" y="1445760"/>
                  </a:cubicBezTo>
                  <a:cubicBezTo>
                    <a:pt x="1088473" y="1460462"/>
                    <a:pt x="1080635" y="1475763"/>
                    <a:pt x="1073908" y="1491557"/>
                  </a:cubicBezTo>
                  <a:cubicBezTo>
                    <a:pt x="1069394" y="1502226"/>
                    <a:pt x="1065227" y="1513068"/>
                    <a:pt x="1062016" y="1524170"/>
                  </a:cubicBezTo>
                  <a:cubicBezTo>
                    <a:pt x="1051373" y="1558258"/>
                    <a:pt x="1045992" y="1593759"/>
                    <a:pt x="1046044" y="1629469"/>
                  </a:cubicBezTo>
                  <a:cubicBezTo>
                    <a:pt x="1046044" y="1633459"/>
                    <a:pt x="1046044" y="1637449"/>
                    <a:pt x="1046044" y="1641439"/>
                  </a:cubicBezTo>
                  <a:lnTo>
                    <a:pt x="76013" y="2038347"/>
                  </a:lnTo>
                  <a:cubicBezTo>
                    <a:pt x="13594" y="2063770"/>
                    <a:pt x="-16382" y="2134937"/>
                    <a:pt x="9060" y="2197310"/>
                  </a:cubicBezTo>
                  <a:cubicBezTo>
                    <a:pt x="27814" y="2243289"/>
                    <a:pt x="72591" y="2273309"/>
                    <a:pt x="122279" y="2273230"/>
                  </a:cubicBezTo>
                  <a:cubicBezTo>
                    <a:pt x="138140" y="2273179"/>
                    <a:pt x="153834" y="2269995"/>
                    <a:pt x="168459" y="2263863"/>
                  </a:cubicBezTo>
                  <a:lnTo>
                    <a:pt x="1138056" y="1867475"/>
                  </a:lnTo>
                  <a:cubicBezTo>
                    <a:pt x="1176666" y="1909898"/>
                    <a:pt x="1224972" y="1942364"/>
                    <a:pt x="1278851" y="1962105"/>
                  </a:cubicBezTo>
                  <a:lnTo>
                    <a:pt x="1278851" y="2174524"/>
                  </a:lnTo>
                  <a:cubicBezTo>
                    <a:pt x="1279016" y="2203798"/>
                    <a:pt x="1283669" y="2232872"/>
                    <a:pt x="1292653" y="2260741"/>
                  </a:cubicBezTo>
                  <a:lnTo>
                    <a:pt x="1012624" y="2260741"/>
                  </a:lnTo>
                  <a:cubicBezTo>
                    <a:pt x="851816" y="2260931"/>
                    <a:pt x="721502" y="2391141"/>
                    <a:pt x="721311" y="2551830"/>
                  </a:cubicBezTo>
                  <a:lnTo>
                    <a:pt x="721311" y="4185867"/>
                  </a:lnTo>
                  <a:cubicBezTo>
                    <a:pt x="721263" y="4258440"/>
                    <a:pt x="748459" y="4328384"/>
                    <a:pt x="797525" y="4381892"/>
                  </a:cubicBezTo>
                  <a:lnTo>
                    <a:pt x="685374" y="4582515"/>
                  </a:lnTo>
                  <a:cubicBezTo>
                    <a:pt x="584029" y="4763865"/>
                    <a:pt x="648998" y="4992972"/>
                    <a:pt x="830488" y="5094245"/>
                  </a:cubicBezTo>
                  <a:cubicBezTo>
                    <a:pt x="886585" y="5125540"/>
                    <a:pt x="949761" y="5141968"/>
                    <a:pt x="1014013" y="5141968"/>
                  </a:cubicBezTo>
                  <a:lnTo>
                    <a:pt x="5921632" y="5141968"/>
                  </a:lnTo>
                  <a:cubicBezTo>
                    <a:pt x="6129501" y="5141838"/>
                    <a:pt x="6297909" y="4973351"/>
                    <a:pt x="6297778" y="4765634"/>
                  </a:cubicBezTo>
                  <a:cubicBezTo>
                    <a:pt x="6297735" y="4701527"/>
                    <a:pt x="6281294" y="4638486"/>
                    <a:pt x="6250010" y="4582515"/>
                  </a:cubicBezTo>
                  <a:close/>
                  <a:moveTo>
                    <a:pt x="3428891" y="354436"/>
                  </a:moveTo>
                  <a:cubicBezTo>
                    <a:pt x="3440801" y="333048"/>
                    <a:pt x="3467814" y="325358"/>
                    <a:pt x="3489220" y="337263"/>
                  </a:cubicBezTo>
                  <a:cubicBezTo>
                    <a:pt x="3496442" y="341277"/>
                    <a:pt x="3502388" y="347225"/>
                    <a:pt x="3506407" y="354436"/>
                  </a:cubicBezTo>
                  <a:lnTo>
                    <a:pt x="4067419" y="1358156"/>
                  </a:lnTo>
                  <a:lnTo>
                    <a:pt x="3765689" y="1775968"/>
                  </a:lnTo>
                  <a:lnTo>
                    <a:pt x="3408666" y="1353125"/>
                  </a:lnTo>
                  <a:lnTo>
                    <a:pt x="3399465" y="1343150"/>
                  </a:lnTo>
                  <a:cubicBezTo>
                    <a:pt x="3325057" y="1267056"/>
                    <a:pt x="3208392" y="1251261"/>
                    <a:pt x="3116398" y="1304813"/>
                  </a:cubicBezTo>
                  <a:lnTo>
                    <a:pt x="2797568" y="1484879"/>
                  </a:lnTo>
                  <a:close/>
                  <a:moveTo>
                    <a:pt x="1242828" y="1629469"/>
                  </a:moveTo>
                  <a:cubicBezTo>
                    <a:pt x="1242776" y="1542524"/>
                    <a:pt x="1313277" y="1472007"/>
                    <a:pt x="1400289" y="1471955"/>
                  </a:cubicBezTo>
                  <a:cubicBezTo>
                    <a:pt x="1487301" y="1471903"/>
                    <a:pt x="1557873" y="1542350"/>
                    <a:pt x="1557925" y="1629296"/>
                  </a:cubicBezTo>
                  <a:cubicBezTo>
                    <a:pt x="1557977" y="1716206"/>
                    <a:pt x="1487527" y="1786714"/>
                    <a:pt x="1400550" y="1786810"/>
                  </a:cubicBezTo>
                  <a:cubicBezTo>
                    <a:pt x="1313616" y="1786714"/>
                    <a:pt x="1243149" y="1716336"/>
                    <a:pt x="1243001" y="1629469"/>
                  </a:cubicBezTo>
                  <a:close/>
                  <a:moveTo>
                    <a:pt x="1319562" y="2541942"/>
                  </a:moveTo>
                  <a:lnTo>
                    <a:pt x="2496533" y="2541942"/>
                  </a:lnTo>
                  <a:cubicBezTo>
                    <a:pt x="2548624" y="2540363"/>
                    <a:pt x="2592130" y="2581277"/>
                    <a:pt x="2593710" y="2633319"/>
                  </a:cubicBezTo>
                  <a:cubicBezTo>
                    <a:pt x="2595290" y="2685370"/>
                    <a:pt x="2554344" y="2728842"/>
                    <a:pt x="2502253" y="2730421"/>
                  </a:cubicBezTo>
                  <a:cubicBezTo>
                    <a:pt x="2500352" y="2730482"/>
                    <a:pt x="2498443" y="2730482"/>
                    <a:pt x="2496533" y="2730421"/>
                  </a:cubicBezTo>
                  <a:lnTo>
                    <a:pt x="1319562" y="2730421"/>
                  </a:lnTo>
                  <a:cubicBezTo>
                    <a:pt x="1267471" y="2731999"/>
                    <a:pt x="1223965" y="2691086"/>
                    <a:pt x="1222385" y="2639044"/>
                  </a:cubicBezTo>
                  <a:cubicBezTo>
                    <a:pt x="1220806" y="2586993"/>
                    <a:pt x="1261751" y="2543520"/>
                    <a:pt x="1313842" y="2541942"/>
                  </a:cubicBezTo>
                  <a:cubicBezTo>
                    <a:pt x="1315743" y="2541881"/>
                    <a:pt x="1317652" y="2541881"/>
                    <a:pt x="1319562" y="2541942"/>
                  </a:cubicBezTo>
                  <a:close/>
                  <a:moveTo>
                    <a:pt x="1700109" y="3463088"/>
                  </a:moveTo>
                  <a:cubicBezTo>
                    <a:pt x="1648018" y="3464666"/>
                    <a:pt x="1604512" y="3423753"/>
                    <a:pt x="1602933" y="3371710"/>
                  </a:cubicBezTo>
                  <a:cubicBezTo>
                    <a:pt x="1601353" y="3319660"/>
                    <a:pt x="1642298" y="3276187"/>
                    <a:pt x="1694389" y="3274608"/>
                  </a:cubicBezTo>
                  <a:cubicBezTo>
                    <a:pt x="1696290" y="3274548"/>
                    <a:pt x="1698200" y="3274548"/>
                    <a:pt x="1700109" y="3274608"/>
                  </a:cubicBezTo>
                  <a:lnTo>
                    <a:pt x="3306845" y="3274608"/>
                  </a:lnTo>
                  <a:cubicBezTo>
                    <a:pt x="3358936" y="3276187"/>
                    <a:pt x="3399873" y="3319660"/>
                    <a:pt x="3398293" y="3371710"/>
                  </a:cubicBezTo>
                  <a:cubicBezTo>
                    <a:pt x="3396782" y="3421532"/>
                    <a:pt x="3356714" y="3461579"/>
                    <a:pt x="3306845" y="3463088"/>
                  </a:cubicBezTo>
                  <a:close/>
                  <a:moveTo>
                    <a:pt x="2938364" y="4101471"/>
                  </a:moveTo>
                  <a:cubicBezTo>
                    <a:pt x="2938364" y="4153505"/>
                    <a:pt x="2896168" y="4195703"/>
                    <a:pt x="2844095" y="4195755"/>
                  </a:cubicBezTo>
                  <a:lnTo>
                    <a:pt x="1699849" y="4195755"/>
                  </a:lnTo>
                  <a:cubicBezTo>
                    <a:pt x="1647741" y="4195755"/>
                    <a:pt x="1605493" y="4153540"/>
                    <a:pt x="1605493" y="4101471"/>
                  </a:cubicBezTo>
                  <a:cubicBezTo>
                    <a:pt x="1605493" y="4049403"/>
                    <a:pt x="1647741" y="4007188"/>
                    <a:pt x="1699849" y="4007188"/>
                  </a:cubicBezTo>
                  <a:lnTo>
                    <a:pt x="2843835" y="4007188"/>
                  </a:lnTo>
                  <a:cubicBezTo>
                    <a:pt x="2895908" y="4007241"/>
                    <a:pt x="2938103" y="4049438"/>
                    <a:pt x="2938103" y="4101471"/>
                  </a:cubicBezTo>
                  <a:close/>
                  <a:moveTo>
                    <a:pt x="3306845" y="3096538"/>
                  </a:moveTo>
                  <a:lnTo>
                    <a:pt x="1699849" y="3096538"/>
                  </a:lnTo>
                  <a:cubicBezTo>
                    <a:pt x="1647741" y="3096538"/>
                    <a:pt x="1605493" y="3054323"/>
                    <a:pt x="1605493" y="3002255"/>
                  </a:cubicBezTo>
                  <a:cubicBezTo>
                    <a:pt x="1605493" y="2950186"/>
                    <a:pt x="1647741" y="2907972"/>
                    <a:pt x="1699849" y="2907972"/>
                  </a:cubicBezTo>
                  <a:lnTo>
                    <a:pt x="3306845" y="2907972"/>
                  </a:lnTo>
                  <a:cubicBezTo>
                    <a:pt x="3358953" y="2907972"/>
                    <a:pt x="3401201" y="2950186"/>
                    <a:pt x="3401201" y="3002255"/>
                  </a:cubicBezTo>
                  <a:cubicBezTo>
                    <a:pt x="3401201" y="3054323"/>
                    <a:pt x="3358953" y="3096538"/>
                    <a:pt x="3306845" y="3096538"/>
                  </a:cubicBezTo>
                  <a:close/>
                  <a:moveTo>
                    <a:pt x="1319562" y="3640899"/>
                  </a:moveTo>
                  <a:lnTo>
                    <a:pt x="2496533" y="3640899"/>
                  </a:lnTo>
                  <a:cubicBezTo>
                    <a:pt x="2548624" y="3639320"/>
                    <a:pt x="2592130" y="3680234"/>
                    <a:pt x="2593710" y="3732276"/>
                  </a:cubicBezTo>
                  <a:cubicBezTo>
                    <a:pt x="2595290" y="3784327"/>
                    <a:pt x="2554344" y="3827799"/>
                    <a:pt x="2502253" y="3829378"/>
                  </a:cubicBezTo>
                  <a:cubicBezTo>
                    <a:pt x="2500352" y="3829439"/>
                    <a:pt x="2498443" y="3829439"/>
                    <a:pt x="2496533" y="3829378"/>
                  </a:cubicBezTo>
                  <a:lnTo>
                    <a:pt x="1319562" y="3829378"/>
                  </a:lnTo>
                  <a:cubicBezTo>
                    <a:pt x="1267471" y="3830956"/>
                    <a:pt x="1223965" y="3790043"/>
                    <a:pt x="1222385" y="3738000"/>
                  </a:cubicBezTo>
                  <a:cubicBezTo>
                    <a:pt x="1220806" y="3685950"/>
                    <a:pt x="1261751" y="3642477"/>
                    <a:pt x="1313842" y="3640899"/>
                  </a:cubicBezTo>
                  <a:cubicBezTo>
                    <a:pt x="1315743" y="3640838"/>
                    <a:pt x="1317652" y="3640838"/>
                    <a:pt x="1319562" y="3640899"/>
                  </a:cubicBezTo>
                  <a:close/>
                  <a:moveTo>
                    <a:pt x="5921893" y="4810199"/>
                  </a:moveTo>
                  <a:lnTo>
                    <a:pt x="1014013" y="4810199"/>
                  </a:lnTo>
                  <a:cubicBezTo>
                    <a:pt x="989517" y="4810234"/>
                    <a:pt x="969630" y="4790423"/>
                    <a:pt x="969587" y="4765946"/>
                  </a:cubicBezTo>
                  <a:cubicBezTo>
                    <a:pt x="969578" y="4758357"/>
                    <a:pt x="971514" y="4750897"/>
                    <a:pt x="975212" y="4744279"/>
                  </a:cubicBezTo>
                  <a:lnTo>
                    <a:pt x="1124601" y="4476956"/>
                  </a:lnTo>
                  <a:lnTo>
                    <a:pt x="3465956" y="4476956"/>
                  </a:lnTo>
                  <a:cubicBezTo>
                    <a:pt x="3626769" y="4476765"/>
                    <a:pt x="3757079" y="4346556"/>
                    <a:pt x="3757269" y="4185867"/>
                  </a:cubicBezTo>
                  <a:lnTo>
                    <a:pt x="3757269" y="2551830"/>
                  </a:lnTo>
                  <a:cubicBezTo>
                    <a:pt x="3757122" y="2391123"/>
                    <a:pt x="3626786" y="2260888"/>
                    <a:pt x="3465956" y="2260741"/>
                  </a:cubicBezTo>
                  <a:lnTo>
                    <a:pt x="2363550" y="2260741"/>
                  </a:lnTo>
                  <a:lnTo>
                    <a:pt x="2464242" y="2080588"/>
                  </a:lnTo>
                  <a:lnTo>
                    <a:pt x="3205285" y="1662082"/>
                  </a:lnTo>
                  <a:lnTo>
                    <a:pt x="3598071" y="2127513"/>
                  </a:lnTo>
                  <a:lnTo>
                    <a:pt x="3607273" y="2137574"/>
                  </a:lnTo>
                  <a:cubicBezTo>
                    <a:pt x="3651039" y="2182018"/>
                    <a:pt x="3710838" y="2207024"/>
                    <a:pt x="3773241" y="2206964"/>
                  </a:cubicBezTo>
                  <a:cubicBezTo>
                    <a:pt x="3779317" y="2206964"/>
                    <a:pt x="3785480" y="2206964"/>
                    <a:pt x="3791557" y="2206270"/>
                  </a:cubicBezTo>
                  <a:cubicBezTo>
                    <a:pt x="3859958" y="2201013"/>
                    <a:pt x="3922544" y="2165842"/>
                    <a:pt x="3962560" y="2110165"/>
                  </a:cubicBezTo>
                  <a:lnTo>
                    <a:pt x="4258647" y="1700073"/>
                  </a:lnTo>
                  <a:lnTo>
                    <a:pt x="5960000" y="4744539"/>
                  </a:lnTo>
                  <a:cubicBezTo>
                    <a:pt x="5971796" y="4765998"/>
                    <a:pt x="5963949" y="4792939"/>
                    <a:pt x="5942483" y="4804726"/>
                  </a:cubicBezTo>
                  <a:cubicBezTo>
                    <a:pt x="5936085" y="4808239"/>
                    <a:pt x="5928924" y="4810112"/>
                    <a:pt x="5921632" y="481019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sp>
        <p:nvSpPr>
          <p:cNvPr id="997" name="Google Shape;997;p64"/>
          <p:cNvSpPr/>
          <p:nvPr/>
        </p:nvSpPr>
        <p:spPr>
          <a:xfrm flipH="1" rot="10800000">
            <a:off x="3983960" y="3116183"/>
            <a:ext cx="1906668" cy="271577"/>
          </a:xfrm>
          <a:custGeom>
            <a:rect b="b" l="l" r="r" t="t"/>
            <a:pathLst>
              <a:path extrusionOk="0" h="548640" w="2050181">
                <a:moveTo>
                  <a:pt x="0" y="548640"/>
                </a:moveTo>
                <a:lnTo>
                  <a:pt x="0" y="0"/>
                </a:lnTo>
                <a:lnTo>
                  <a:pt x="2050181" y="0"/>
                </a:lnTo>
                <a:lnTo>
                  <a:pt x="2050181" y="163630"/>
                </a:lnTo>
                <a:lnTo>
                  <a:pt x="2050181" y="548640"/>
                </a:lnTo>
              </a:path>
            </a:pathLst>
          </a:custGeom>
          <a:noFill/>
          <a:ln cap="flat" cmpd="sng" w="19050">
            <a:solidFill>
              <a:schemeClr val="accent1"/>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998" name="Google Shape;998;p64"/>
          <p:cNvSpPr/>
          <p:nvPr/>
        </p:nvSpPr>
        <p:spPr>
          <a:xfrm>
            <a:off x="4617426" y="3243875"/>
            <a:ext cx="615900" cy="24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grpSp>
        <p:nvGrpSpPr>
          <p:cNvPr id="999" name="Google Shape;999;p64"/>
          <p:cNvGrpSpPr/>
          <p:nvPr/>
        </p:nvGrpSpPr>
        <p:grpSpPr>
          <a:xfrm>
            <a:off x="4742524" y="3137717"/>
            <a:ext cx="365805" cy="365760"/>
            <a:chOff x="3810485" y="1809749"/>
            <a:chExt cx="1524189" cy="1524000"/>
          </a:xfrm>
        </p:grpSpPr>
        <p:sp>
          <p:nvSpPr>
            <p:cNvPr id="1000" name="Google Shape;1000;p64"/>
            <p:cNvSpPr/>
            <p:nvPr/>
          </p:nvSpPr>
          <p:spPr>
            <a:xfrm>
              <a:off x="3810485" y="1809749"/>
              <a:ext cx="1524189" cy="1524000"/>
            </a:xfrm>
            <a:custGeom>
              <a:rect b="b" l="l" r="r" t="t"/>
              <a:pathLst>
                <a:path extrusionOk="0" h="1524000" w="1524189">
                  <a:moveTo>
                    <a:pt x="143723" y="760571"/>
                  </a:moveTo>
                  <a:lnTo>
                    <a:pt x="143723" y="849630"/>
                  </a:lnTo>
                  <a:lnTo>
                    <a:pt x="30851" y="907733"/>
                  </a:lnTo>
                  <a:cubicBezTo>
                    <a:pt x="17034" y="915232"/>
                    <a:pt x="6757" y="927906"/>
                    <a:pt x="2276" y="942975"/>
                  </a:cubicBezTo>
                  <a:cubicBezTo>
                    <a:pt x="-2136" y="958987"/>
                    <a:pt x="-83" y="976084"/>
                    <a:pt x="7991" y="990600"/>
                  </a:cubicBezTo>
                  <a:lnTo>
                    <a:pt x="184680" y="1295876"/>
                  </a:lnTo>
                  <a:cubicBezTo>
                    <a:pt x="195001" y="1314345"/>
                    <a:pt x="214481" y="1325813"/>
                    <a:pt x="235639" y="1325880"/>
                  </a:cubicBezTo>
                  <a:cubicBezTo>
                    <a:pt x="245175" y="1324937"/>
                    <a:pt x="254334" y="1321670"/>
                    <a:pt x="262309" y="1316355"/>
                  </a:cubicBezTo>
                  <a:lnTo>
                    <a:pt x="369941" y="1258253"/>
                  </a:lnTo>
                  <a:cubicBezTo>
                    <a:pt x="414255" y="1296372"/>
                    <a:pt x="464222" y="1327385"/>
                    <a:pt x="518055" y="1350169"/>
                  </a:cubicBezTo>
                  <a:lnTo>
                    <a:pt x="518055" y="1464945"/>
                  </a:lnTo>
                  <a:cubicBezTo>
                    <a:pt x="518055" y="1497559"/>
                    <a:pt x="544495" y="1524000"/>
                    <a:pt x="577110" y="1524000"/>
                  </a:cubicBezTo>
                  <a:lnTo>
                    <a:pt x="932964" y="1524000"/>
                  </a:lnTo>
                  <a:cubicBezTo>
                    <a:pt x="965454" y="1523686"/>
                    <a:pt x="991705" y="1497435"/>
                    <a:pt x="992019" y="1464945"/>
                  </a:cubicBezTo>
                  <a:lnTo>
                    <a:pt x="992019" y="1350645"/>
                  </a:lnTo>
                  <a:cubicBezTo>
                    <a:pt x="1049579" y="1327299"/>
                    <a:pt x="1103595" y="1296038"/>
                    <a:pt x="1152515" y="1257776"/>
                  </a:cubicBezTo>
                  <a:lnTo>
                    <a:pt x="1261577" y="1316355"/>
                  </a:lnTo>
                  <a:cubicBezTo>
                    <a:pt x="1270340" y="1321194"/>
                    <a:pt x="1280150" y="1323804"/>
                    <a:pt x="1290152" y="1323975"/>
                  </a:cubicBezTo>
                  <a:cubicBezTo>
                    <a:pt x="1311307" y="1323908"/>
                    <a:pt x="1330785" y="1312440"/>
                    <a:pt x="1341110" y="1293971"/>
                  </a:cubicBezTo>
                  <a:lnTo>
                    <a:pt x="1517323" y="989171"/>
                  </a:lnTo>
                  <a:cubicBezTo>
                    <a:pt x="1532572" y="959663"/>
                    <a:pt x="1521600" y="923377"/>
                    <a:pt x="1492558" y="907256"/>
                  </a:cubicBezTo>
                  <a:lnTo>
                    <a:pt x="1387783" y="850106"/>
                  </a:lnTo>
                  <a:cubicBezTo>
                    <a:pt x="1390564" y="819710"/>
                    <a:pt x="1391669" y="789184"/>
                    <a:pt x="1391117" y="758666"/>
                  </a:cubicBezTo>
                  <a:cubicBezTo>
                    <a:pt x="1391117" y="727710"/>
                    <a:pt x="1391117" y="698183"/>
                    <a:pt x="1388259" y="669608"/>
                  </a:cubicBezTo>
                  <a:lnTo>
                    <a:pt x="1493034" y="610076"/>
                  </a:lnTo>
                  <a:cubicBezTo>
                    <a:pt x="1507131" y="602222"/>
                    <a:pt x="1517437" y="588992"/>
                    <a:pt x="1521609" y="573405"/>
                  </a:cubicBezTo>
                  <a:cubicBezTo>
                    <a:pt x="1525495" y="558300"/>
                    <a:pt x="1523447" y="542282"/>
                    <a:pt x="1515894" y="528638"/>
                  </a:cubicBezTo>
                  <a:lnTo>
                    <a:pt x="1339586" y="229553"/>
                  </a:lnTo>
                  <a:cubicBezTo>
                    <a:pt x="1328795" y="211445"/>
                    <a:pt x="1309230" y="200396"/>
                    <a:pt x="1288151" y="200501"/>
                  </a:cubicBezTo>
                  <a:cubicBezTo>
                    <a:pt x="1278550" y="200549"/>
                    <a:pt x="1269092" y="202831"/>
                    <a:pt x="1260529" y="207169"/>
                  </a:cubicBezTo>
                  <a:lnTo>
                    <a:pt x="1153373" y="265748"/>
                  </a:lnTo>
                  <a:cubicBezTo>
                    <a:pt x="1104586" y="226409"/>
                    <a:pt x="1050369" y="194328"/>
                    <a:pt x="992400" y="170498"/>
                  </a:cubicBezTo>
                  <a:lnTo>
                    <a:pt x="992400" y="59055"/>
                  </a:lnTo>
                  <a:cubicBezTo>
                    <a:pt x="992086" y="26422"/>
                    <a:pt x="965597" y="103"/>
                    <a:pt x="932964" y="0"/>
                  </a:cubicBezTo>
                  <a:lnTo>
                    <a:pt x="578063" y="0"/>
                  </a:lnTo>
                  <a:cubicBezTo>
                    <a:pt x="545447" y="0"/>
                    <a:pt x="519008" y="26440"/>
                    <a:pt x="519008" y="59055"/>
                  </a:cubicBezTo>
                  <a:lnTo>
                    <a:pt x="519008" y="171926"/>
                  </a:lnTo>
                  <a:cubicBezTo>
                    <a:pt x="465068" y="194861"/>
                    <a:pt x="415108" y="226207"/>
                    <a:pt x="370989" y="264795"/>
                  </a:cubicBezTo>
                  <a:lnTo>
                    <a:pt x="275739" y="208598"/>
                  </a:lnTo>
                  <a:cubicBezTo>
                    <a:pt x="266617" y="203324"/>
                    <a:pt x="256272" y="200532"/>
                    <a:pt x="245735" y="200501"/>
                  </a:cubicBezTo>
                  <a:cubicBezTo>
                    <a:pt x="224780" y="200390"/>
                    <a:pt x="205356" y="211464"/>
                    <a:pt x="194777" y="229553"/>
                  </a:cubicBezTo>
                  <a:lnTo>
                    <a:pt x="17516" y="528638"/>
                  </a:lnTo>
                  <a:cubicBezTo>
                    <a:pt x="8645" y="542864"/>
                    <a:pt x="6386" y="560241"/>
                    <a:pt x="11325" y="576263"/>
                  </a:cubicBezTo>
                  <a:cubicBezTo>
                    <a:pt x="15734" y="591608"/>
                    <a:pt x="25996" y="604608"/>
                    <a:pt x="39900" y="612458"/>
                  </a:cubicBezTo>
                  <a:lnTo>
                    <a:pt x="149438" y="674370"/>
                  </a:lnTo>
                  <a:cubicBezTo>
                    <a:pt x="146032" y="702985"/>
                    <a:pt x="144125" y="731757"/>
                    <a:pt x="143723" y="760571"/>
                  </a:cubicBezTo>
                  <a:close/>
                  <a:moveTo>
                    <a:pt x="595208" y="1250633"/>
                  </a:moveTo>
                  <a:cubicBezTo>
                    <a:pt x="536375" y="1231783"/>
                    <a:pt x="482400" y="1200236"/>
                    <a:pt x="437093" y="1158240"/>
                  </a:cubicBezTo>
                  <a:lnTo>
                    <a:pt x="414709" y="1141095"/>
                  </a:lnTo>
                  <a:cubicBezTo>
                    <a:pt x="404339" y="1132704"/>
                    <a:pt x="391380" y="1128151"/>
                    <a:pt x="378038" y="1128236"/>
                  </a:cubicBezTo>
                  <a:cubicBezTo>
                    <a:pt x="368062" y="1128160"/>
                    <a:pt x="358229" y="1130618"/>
                    <a:pt x="349463" y="1135380"/>
                  </a:cubicBezTo>
                  <a:lnTo>
                    <a:pt x="258499" y="1183005"/>
                  </a:lnTo>
                  <a:lnTo>
                    <a:pt x="139913" y="982980"/>
                  </a:lnTo>
                  <a:lnTo>
                    <a:pt x="228019" y="935355"/>
                  </a:lnTo>
                  <a:cubicBezTo>
                    <a:pt x="248702" y="925482"/>
                    <a:pt x="261729" y="904454"/>
                    <a:pt x="261356" y="881539"/>
                  </a:cubicBezTo>
                  <a:lnTo>
                    <a:pt x="261356" y="758666"/>
                  </a:lnTo>
                  <a:cubicBezTo>
                    <a:pt x="260404" y="741216"/>
                    <a:pt x="260404" y="723729"/>
                    <a:pt x="261356" y="706279"/>
                  </a:cubicBezTo>
                  <a:cubicBezTo>
                    <a:pt x="264768" y="683896"/>
                    <a:pt x="266519" y="661292"/>
                    <a:pt x="266595" y="638651"/>
                  </a:cubicBezTo>
                  <a:cubicBezTo>
                    <a:pt x="266623" y="617345"/>
                    <a:pt x="255152" y="597680"/>
                    <a:pt x="236591" y="587216"/>
                  </a:cubicBezTo>
                  <a:lnTo>
                    <a:pt x="149438" y="536734"/>
                  </a:lnTo>
                  <a:lnTo>
                    <a:pt x="265643" y="340043"/>
                  </a:lnTo>
                  <a:lnTo>
                    <a:pt x="347081" y="387668"/>
                  </a:lnTo>
                  <a:cubicBezTo>
                    <a:pt x="368544" y="400345"/>
                    <a:pt x="395679" y="398053"/>
                    <a:pt x="414709" y="381953"/>
                  </a:cubicBezTo>
                  <a:lnTo>
                    <a:pt x="419471" y="378143"/>
                  </a:lnTo>
                  <a:cubicBezTo>
                    <a:pt x="469289" y="329495"/>
                    <a:pt x="529323" y="292564"/>
                    <a:pt x="595208" y="270034"/>
                  </a:cubicBezTo>
                  <a:cubicBezTo>
                    <a:pt x="619713" y="262414"/>
                    <a:pt x="636594" y="239970"/>
                    <a:pt x="637118" y="214313"/>
                  </a:cubicBezTo>
                  <a:lnTo>
                    <a:pt x="637118" y="119063"/>
                  </a:lnTo>
                  <a:lnTo>
                    <a:pt x="875243" y="119063"/>
                  </a:lnTo>
                  <a:lnTo>
                    <a:pt x="875243" y="214313"/>
                  </a:lnTo>
                  <a:cubicBezTo>
                    <a:pt x="875260" y="240204"/>
                    <a:pt x="892010" y="263115"/>
                    <a:pt x="916676" y="270986"/>
                  </a:cubicBezTo>
                  <a:cubicBezTo>
                    <a:pt x="988314" y="294206"/>
                    <a:pt x="1054217" y="332351"/>
                    <a:pt x="1110034" y="382905"/>
                  </a:cubicBezTo>
                  <a:cubicBezTo>
                    <a:pt x="1128750" y="398690"/>
                    <a:pt x="1155239" y="401339"/>
                    <a:pt x="1176709" y="389573"/>
                  </a:cubicBezTo>
                  <a:lnTo>
                    <a:pt x="1268149" y="341948"/>
                  </a:lnTo>
                  <a:lnTo>
                    <a:pt x="1384830" y="540068"/>
                  </a:lnTo>
                  <a:lnTo>
                    <a:pt x="1294914" y="590550"/>
                  </a:lnTo>
                  <a:cubicBezTo>
                    <a:pt x="1271349" y="603669"/>
                    <a:pt x="1259910" y="631283"/>
                    <a:pt x="1267292" y="657225"/>
                  </a:cubicBezTo>
                  <a:cubicBezTo>
                    <a:pt x="1273045" y="691838"/>
                    <a:pt x="1275445" y="726926"/>
                    <a:pt x="1274435" y="762000"/>
                  </a:cubicBezTo>
                  <a:cubicBezTo>
                    <a:pt x="1275216" y="799142"/>
                    <a:pt x="1272664" y="836279"/>
                    <a:pt x="1266815" y="872966"/>
                  </a:cubicBezTo>
                  <a:cubicBezTo>
                    <a:pt x="1260729" y="898764"/>
                    <a:pt x="1272883" y="925408"/>
                    <a:pt x="1296343" y="937736"/>
                  </a:cubicBezTo>
                  <a:lnTo>
                    <a:pt x="1384449" y="985361"/>
                  </a:lnTo>
                  <a:lnTo>
                    <a:pt x="1267292" y="1187768"/>
                  </a:lnTo>
                  <a:lnTo>
                    <a:pt x="1176328" y="1140143"/>
                  </a:lnTo>
                  <a:cubicBezTo>
                    <a:pt x="1167555" y="1135390"/>
                    <a:pt x="1157726" y="1132932"/>
                    <a:pt x="1147753" y="1132999"/>
                  </a:cubicBezTo>
                  <a:cubicBezTo>
                    <a:pt x="1134494" y="1132961"/>
                    <a:pt x="1121607" y="1137314"/>
                    <a:pt x="1111082" y="1145381"/>
                  </a:cubicBezTo>
                  <a:cubicBezTo>
                    <a:pt x="1055027" y="1195159"/>
                    <a:pt x="989162" y="1232640"/>
                    <a:pt x="917724" y="1255395"/>
                  </a:cubicBezTo>
                  <a:cubicBezTo>
                    <a:pt x="892474" y="1262729"/>
                    <a:pt x="875041" y="1285780"/>
                    <a:pt x="874862" y="1312069"/>
                  </a:cubicBezTo>
                  <a:lnTo>
                    <a:pt x="874862" y="1404938"/>
                  </a:lnTo>
                  <a:lnTo>
                    <a:pt x="636737" y="1404938"/>
                  </a:lnTo>
                  <a:lnTo>
                    <a:pt x="636737" y="1309688"/>
                  </a:lnTo>
                  <a:cubicBezTo>
                    <a:pt x="637771" y="1282894"/>
                    <a:pt x="620769" y="1258719"/>
                    <a:pt x="595208" y="1250633"/>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01" name="Google Shape;1001;p64"/>
            <p:cNvSpPr/>
            <p:nvPr/>
          </p:nvSpPr>
          <p:spPr>
            <a:xfrm>
              <a:off x="4227956" y="2227135"/>
              <a:ext cx="689228" cy="689229"/>
            </a:xfrm>
            <a:custGeom>
              <a:rect b="b" l="l" r="r" t="t"/>
              <a:pathLst>
                <a:path extrusionOk="0" h="689229" w="689228">
                  <a:moveTo>
                    <a:pt x="344519" y="689229"/>
                  </a:moveTo>
                  <a:cubicBezTo>
                    <a:pt x="154194" y="689172"/>
                    <a:pt x="-52" y="534845"/>
                    <a:pt x="0" y="344519"/>
                  </a:cubicBezTo>
                  <a:cubicBezTo>
                    <a:pt x="52" y="154194"/>
                    <a:pt x="154384" y="-52"/>
                    <a:pt x="344710" y="0"/>
                  </a:cubicBezTo>
                  <a:cubicBezTo>
                    <a:pt x="535000" y="52"/>
                    <a:pt x="689229" y="154326"/>
                    <a:pt x="689229" y="344615"/>
                  </a:cubicBezTo>
                  <a:cubicBezTo>
                    <a:pt x="689020" y="534890"/>
                    <a:pt x="534791" y="689067"/>
                    <a:pt x="344519" y="689229"/>
                  </a:cubicBezTo>
                  <a:close/>
                  <a:moveTo>
                    <a:pt x="344519" y="108204"/>
                  </a:moveTo>
                  <a:cubicBezTo>
                    <a:pt x="213953" y="108204"/>
                    <a:pt x="108109" y="214049"/>
                    <a:pt x="108109" y="344615"/>
                  </a:cubicBezTo>
                  <a:cubicBezTo>
                    <a:pt x="108109" y="475180"/>
                    <a:pt x="213953" y="581025"/>
                    <a:pt x="344519" y="581025"/>
                  </a:cubicBezTo>
                  <a:cubicBezTo>
                    <a:pt x="475085" y="581025"/>
                    <a:pt x="580930" y="475180"/>
                    <a:pt x="580930" y="344615"/>
                  </a:cubicBezTo>
                  <a:cubicBezTo>
                    <a:pt x="580720" y="214135"/>
                    <a:pt x="474998" y="108414"/>
                    <a:pt x="344519" y="108204"/>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grpSp>
        <p:nvGrpSpPr>
          <p:cNvPr id="1002" name="Google Shape;1002;p64"/>
          <p:cNvGrpSpPr/>
          <p:nvPr/>
        </p:nvGrpSpPr>
        <p:grpSpPr>
          <a:xfrm>
            <a:off x="5466472" y="2197123"/>
            <a:ext cx="840432" cy="914406"/>
            <a:chOff x="4464050" y="2451067"/>
            <a:chExt cx="220499" cy="241389"/>
          </a:xfrm>
        </p:grpSpPr>
        <p:sp>
          <p:nvSpPr>
            <p:cNvPr id="1003" name="Google Shape;1003;p64"/>
            <p:cNvSpPr/>
            <p:nvPr/>
          </p:nvSpPr>
          <p:spPr>
            <a:xfrm>
              <a:off x="4464050" y="2451067"/>
              <a:ext cx="220499" cy="241389"/>
            </a:xfrm>
            <a:custGeom>
              <a:rect b="b" l="l" r="r" t="t"/>
              <a:pathLst>
                <a:path extrusionOk="0" h="241389" w="220499">
                  <a:moveTo>
                    <a:pt x="220500" y="49499"/>
                  </a:moveTo>
                  <a:cubicBezTo>
                    <a:pt x="220500" y="35299"/>
                    <a:pt x="208109" y="22492"/>
                    <a:pt x="186143" y="13211"/>
                  </a:cubicBezTo>
                  <a:cubicBezTo>
                    <a:pt x="161918" y="4047"/>
                    <a:pt x="136136" y="-427"/>
                    <a:pt x="110203" y="32"/>
                  </a:cubicBezTo>
                  <a:cubicBezTo>
                    <a:pt x="84300" y="-420"/>
                    <a:pt x="58551" y="4054"/>
                    <a:pt x="34356" y="13211"/>
                  </a:cubicBezTo>
                  <a:cubicBezTo>
                    <a:pt x="12297" y="22492"/>
                    <a:pt x="0" y="35299"/>
                    <a:pt x="0" y="49499"/>
                  </a:cubicBezTo>
                  <a:lnTo>
                    <a:pt x="0" y="190752"/>
                  </a:lnTo>
                  <a:lnTo>
                    <a:pt x="0" y="190752"/>
                  </a:lnTo>
                  <a:cubicBezTo>
                    <a:pt x="0" y="205601"/>
                    <a:pt x="12203" y="218594"/>
                    <a:pt x="34262" y="228339"/>
                  </a:cubicBezTo>
                  <a:cubicBezTo>
                    <a:pt x="58472" y="237540"/>
                    <a:pt x="84273" y="241954"/>
                    <a:pt x="110203" y="241332"/>
                  </a:cubicBezTo>
                  <a:cubicBezTo>
                    <a:pt x="136189" y="241845"/>
                    <a:pt x="162023" y="237305"/>
                    <a:pt x="186237" y="227968"/>
                  </a:cubicBezTo>
                  <a:cubicBezTo>
                    <a:pt x="208297" y="218687"/>
                    <a:pt x="220500" y="205137"/>
                    <a:pt x="220500" y="190381"/>
                  </a:cubicBezTo>
                  <a:lnTo>
                    <a:pt x="220500" y="49499"/>
                  </a:lnTo>
                  <a:close/>
                  <a:moveTo>
                    <a:pt x="207639" y="147689"/>
                  </a:moveTo>
                  <a:cubicBezTo>
                    <a:pt x="207639" y="155392"/>
                    <a:pt x="197783" y="163838"/>
                    <a:pt x="181356" y="170149"/>
                  </a:cubicBezTo>
                  <a:cubicBezTo>
                    <a:pt x="158519" y="178121"/>
                    <a:pt x="134417" y="181956"/>
                    <a:pt x="110203" y="181471"/>
                  </a:cubicBezTo>
                  <a:cubicBezTo>
                    <a:pt x="86021" y="181949"/>
                    <a:pt x="61949" y="178113"/>
                    <a:pt x="39144" y="170149"/>
                  </a:cubicBezTo>
                  <a:cubicBezTo>
                    <a:pt x="22716" y="163838"/>
                    <a:pt x="12860" y="155392"/>
                    <a:pt x="12860" y="147689"/>
                  </a:cubicBezTo>
                  <a:lnTo>
                    <a:pt x="12860" y="122631"/>
                  </a:lnTo>
                  <a:cubicBezTo>
                    <a:pt x="19456" y="127555"/>
                    <a:pt x="26766" y="131467"/>
                    <a:pt x="34544" y="134232"/>
                  </a:cubicBezTo>
                  <a:cubicBezTo>
                    <a:pt x="58866" y="142541"/>
                    <a:pt x="84474" y="146561"/>
                    <a:pt x="110203" y="146111"/>
                  </a:cubicBezTo>
                  <a:cubicBezTo>
                    <a:pt x="135962" y="146561"/>
                    <a:pt x="161601" y="142540"/>
                    <a:pt x="185956" y="134232"/>
                  </a:cubicBezTo>
                  <a:cubicBezTo>
                    <a:pt x="193734" y="131467"/>
                    <a:pt x="201044" y="127555"/>
                    <a:pt x="207639" y="122631"/>
                  </a:cubicBezTo>
                  <a:close/>
                  <a:moveTo>
                    <a:pt x="207639" y="100264"/>
                  </a:moveTo>
                  <a:cubicBezTo>
                    <a:pt x="207639" y="107875"/>
                    <a:pt x="197783" y="116134"/>
                    <a:pt x="181356" y="122353"/>
                  </a:cubicBezTo>
                  <a:cubicBezTo>
                    <a:pt x="158463" y="130069"/>
                    <a:pt x="134385" y="133774"/>
                    <a:pt x="110203" y="133304"/>
                  </a:cubicBezTo>
                  <a:cubicBezTo>
                    <a:pt x="52849" y="133304"/>
                    <a:pt x="12860" y="115856"/>
                    <a:pt x="12860" y="100264"/>
                  </a:cubicBezTo>
                  <a:lnTo>
                    <a:pt x="12860" y="74278"/>
                  </a:lnTo>
                  <a:cubicBezTo>
                    <a:pt x="19361" y="79361"/>
                    <a:pt x="26610" y="83430"/>
                    <a:pt x="34356" y="86343"/>
                  </a:cubicBezTo>
                  <a:cubicBezTo>
                    <a:pt x="58532" y="95577"/>
                    <a:pt x="84290" y="100083"/>
                    <a:pt x="110203" y="99615"/>
                  </a:cubicBezTo>
                  <a:cubicBezTo>
                    <a:pt x="136147" y="100094"/>
                    <a:pt x="161937" y="95586"/>
                    <a:pt x="186143" y="86343"/>
                  </a:cubicBezTo>
                  <a:cubicBezTo>
                    <a:pt x="193889" y="83430"/>
                    <a:pt x="201139" y="79361"/>
                    <a:pt x="207639" y="74278"/>
                  </a:cubicBezTo>
                  <a:close/>
                  <a:moveTo>
                    <a:pt x="39331" y="24997"/>
                  </a:moveTo>
                  <a:cubicBezTo>
                    <a:pt x="61935" y="16435"/>
                    <a:pt x="86001" y="12275"/>
                    <a:pt x="110203" y="12747"/>
                  </a:cubicBezTo>
                  <a:cubicBezTo>
                    <a:pt x="167651" y="12747"/>
                    <a:pt x="207639" y="32329"/>
                    <a:pt x="207639" y="49870"/>
                  </a:cubicBezTo>
                  <a:cubicBezTo>
                    <a:pt x="207639" y="58687"/>
                    <a:pt x="198253" y="67689"/>
                    <a:pt x="181168" y="74742"/>
                  </a:cubicBezTo>
                  <a:cubicBezTo>
                    <a:pt x="158534" y="83317"/>
                    <a:pt x="134436" y="87477"/>
                    <a:pt x="110203" y="86993"/>
                  </a:cubicBezTo>
                  <a:cubicBezTo>
                    <a:pt x="52849" y="86993"/>
                    <a:pt x="12860" y="67410"/>
                    <a:pt x="12860" y="49870"/>
                  </a:cubicBezTo>
                  <a:cubicBezTo>
                    <a:pt x="12860" y="41053"/>
                    <a:pt x="22529" y="32051"/>
                    <a:pt x="39331" y="24997"/>
                  </a:cubicBezTo>
                  <a:close/>
                  <a:moveTo>
                    <a:pt x="110203" y="229174"/>
                  </a:moveTo>
                  <a:cubicBezTo>
                    <a:pt x="52004" y="229174"/>
                    <a:pt x="12860" y="209406"/>
                    <a:pt x="12860" y="190937"/>
                  </a:cubicBezTo>
                  <a:lnTo>
                    <a:pt x="12860" y="170241"/>
                  </a:lnTo>
                  <a:cubicBezTo>
                    <a:pt x="19435" y="175194"/>
                    <a:pt x="26709" y="179165"/>
                    <a:pt x="34450" y="182028"/>
                  </a:cubicBezTo>
                  <a:cubicBezTo>
                    <a:pt x="58757" y="190549"/>
                    <a:pt x="84418" y="194666"/>
                    <a:pt x="110203" y="194186"/>
                  </a:cubicBezTo>
                  <a:cubicBezTo>
                    <a:pt x="136019" y="194674"/>
                    <a:pt x="161712" y="190555"/>
                    <a:pt x="186049" y="182028"/>
                  </a:cubicBezTo>
                  <a:cubicBezTo>
                    <a:pt x="193791" y="179165"/>
                    <a:pt x="201065" y="175194"/>
                    <a:pt x="207639" y="170241"/>
                  </a:cubicBezTo>
                  <a:lnTo>
                    <a:pt x="207639" y="190752"/>
                  </a:lnTo>
                  <a:cubicBezTo>
                    <a:pt x="207639" y="209221"/>
                    <a:pt x="168965" y="228989"/>
                    <a:pt x="110203" y="228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04" name="Google Shape;1004;p64"/>
            <p:cNvSpPr/>
            <p:nvPr/>
          </p:nvSpPr>
          <p:spPr>
            <a:xfrm>
              <a:off x="4510699" y="2475972"/>
              <a:ext cx="127158" cy="47981"/>
            </a:xfrm>
            <a:custGeom>
              <a:rect b="b" l="l" r="r" t="t"/>
              <a:pathLst>
                <a:path extrusionOk="0" h="47981" w="127158">
                  <a:moveTo>
                    <a:pt x="111614" y="40650"/>
                  </a:moveTo>
                  <a:cubicBezTo>
                    <a:pt x="108342" y="42199"/>
                    <a:pt x="104632" y="42592"/>
                    <a:pt x="101101" y="41763"/>
                  </a:cubicBezTo>
                  <a:lnTo>
                    <a:pt x="86082" y="38515"/>
                  </a:lnTo>
                  <a:lnTo>
                    <a:pt x="86082" y="45012"/>
                  </a:lnTo>
                  <a:cubicBezTo>
                    <a:pt x="86082" y="46497"/>
                    <a:pt x="82515" y="47982"/>
                    <a:pt x="78009" y="47982"/>
                  </a:cubicBezTo>
                  <a:cubicBezTo>
                    <a:pt x="73503" y="47982"/>
                    <a:pt x="69936" y="46682"/>
                    <a:pt x="69936" y="45012"/>
                  </a:cubicBezTo>
                  <a:lnTo>
                    <a:pt x="69936" y="33318"/>
                  </a:lnTo>
                  <a:cubicBezTo>
                    <a:pt x="69936" y="31740"/>
                    <a:pt x="73034" y="30441"/>
                    <a:pt x="77540" y="30255"/>
                  </a:cubicBezTo>
                  <a:cubicBezTo>
                    <a:pt x="79040" y="30163"/>
                    <a:pt x="80546" y="30163"/>
                    <a:pt x="82046" y="30255"/>
                  </a:cubicBezTo>
                  <a:lnTo>
                    <a:pt x="108611" y="36102"/>
                  </a:lnTo>
                  <a:cubicBezTo>
                    <a:pt x="112929" y="37402"/>
                    <a:pt x="114149" y="39165"/>
                    <a:pt x="111614" y="40650"/>
                  </a:cubicBezTo>
                  <a:close/>
                  <a:moveTo>
                    <a:pt x="68998" y="23852"/>
                  </a:moveTo>
                  <a:cubicBezTo>
                    <a:pt x="68998" y="23852"/>
                    <a:pt x="68434" y="23852"/>
                    <a:pt x="67965" y="24408"/>
                  </a:cubicBezTo>
                  <a:lnTo>
                    <a:pt x="64961" y="25708"/>
                  </a:lnTo>
                  <a:lnTo>
                    <a:pt x="63459" y="25708"/>
                  </a:lnTo>
                  <a:lnTo>
                    <a:pt x="61957" y="25708"/>
                  </a:lnTo>
                  <a:lnTo>
                    <a:pt x="58954" y="24408"/>
                  </a:lnTo>
                  <a:cubicBezTo>
                    <a:pt x="58484" y="24408"/>
                    <a:pt x="58484" y="24408"/>
                    <a:pt x="58484" y="23852"/>
                  </a:cubicBezTo>
                  <a:cubicBezTo>
                    <a:pt x="58484" y="23295"/>
                    <a:pt x="58484" y="23852"/>
                    <a:pt x="58954" y="23295"/>
                  </a:cubicBezTo>
                  <a:lnTo>
                    <a:pt x="61957" y="22181"/>
                  </a:lnTo>
                  <a:cubicBezTo>
                    <a:pt x="62943" y="21934"/>
                    <a:pt x="63976" y="21934"/>
                    <a:pt x="64961" y="22181"/>
                  </a:cubicBezTo>
                  <a:lnTo>
                    <a:pt x="67965" y="23295"/>
                  </a:lnTo>
                  <a:cubicBezTo>
                    <a:pt x="67965" y="23295"/>
                    <a:pt x="68998" y="23666"/>
                    <a:pt x="68998" y="23852"/>
                  </a:cubicBezTo>
                  <a:close/>
                  <a:moveTo>
                    <a:pt x="78385" y="24594"/>
                  </a:moveTo>
                  <a:lnTo>
                    <a:pt x="78385" y="23295"/>
                  </a:lnTo>
                  <a:cubicBezTo>
                    <a:pt x="78385" y="23295"/>
                    <a:pt x="77915" y="23295"/>
                    <a:pt x="77915" y="22738"/>
                  </a:cubicBezTo>
                  <a:lnTo>
                    <a:pt x="66369" y="18562"/>
                  </a:lnTo>
                  <a:lnTo>
                    <a:pt x="65337" y="18562"/>
                  </a:lnTo>
                  <a:lnTo>
                    <a:pt x="61864" y="18562"/>
                  </a:lnTo>
                  <a:cubicBezTo>
                    <a:pt x="61367" y="18471"/>
                    <a:pt x="60858" y="18471"/>
                    <a:pt x="60362" y="18562"/>
                  </a:cubicBezTo>
                  <a:lnTo>
                    <a:pt x="49285" y="22738"/>
                  </a:lnTo>
                  <a:cubicBezTo>
                    <a:pt x="48816" y="22738"/>
                    <a:pt x="48816" y="22738"/>
                    <a:pt x="48816" y="23295"/>
                  </a:cubicBezTo>
                  <a:lnTo>
                    <a:pt x="48816" y="24594"/>
                  </a:lnTo>
                  <a:cubicBezTo>
                    <a:pt x="48816" y="24594"/>
                    <a:pt x="48816" y="24594"/>
                    <a:pt x="49285" y="25151"/>
                  </a:cubicBezTo>
                  <a:lnTo>
                    <a:pt x="60362" y="29327"/>
                  </a:lnTo>
                  <a:lnTo>
                    <a:pt x="61864" y="29327"/>
                  </a:lnTo>
                  <a:lnTo>
                    <a:pt x="65337" y="29327"/>
                  </a:lnTo>
                  <a:lnTo>
                    <a:pt x="66369" y="29327"/>
                  </a:lnTo>
                  <a:lnTo>
                    <a:pt x="77915" y="25151"/>
                  </a:lnTo>
                  <a:cubicBezTo>
                    <a:pt x="77915" y="25151"/>
                    <a:pt x="78479" y="24780"/>
                    <a:pt x="78479" y="24594"/>
                  </a:cubicBezTo>
                  <a:close/>
                  <a:moveTo>
                    <a:pt x="38772" y="26636"/>
                  </a:moveTo>
                  <a:lnTo>
                    <a:pt x="11643" y="32483"/>
                  </a:lnTo>
                  <a:cubicBezTo>
                    <a:pt x="8138" y="33194"/>
                    <a:pt x="4495" y="32804"/>
                    <a:pt x="1224" y="31369"/>
                  </a:cubicBezTo>
                  <a:cubicBezTo>
                    <a:pt x="-1311" y="29884"/>
                    <a:pt x="285" y="28028"/>
                    <a:pt x="4228" y="27285"/>
                  </a:cubicBezTo>
                  <a:lnTo>
                    <a:pt x="19059" y="24037"/>
                  </a:lnTo>
                  <a:lnTo>
                    <a:pt x="4228" y="20789"/>
                  </a:lnTo>
                  <a:cubicBezTo>
                    <a:pt x="285" y="19861"/>
                    <a:pt x="-1311" y="18005"/>
                    <a:pt x="1224" y="16520"/>
                  </a:cubicBezTo>
                  <a:cubicBezTo>
                    <a:pt x="4523" y="15065"/>
                    <a:pt x="8202" y="14675"/>
                    <a:pt x="11737" y="15406"/>
                  </a:cubicBezTo>
                  <a:lnTo>
                    <a:pt x="38866" y="21531"/>
                  </a:lnTo>
                  <a:cubicBezTo>
                    <a:pt x="40233" y="21650"/>
                    <a:pt x="41490" y="22322"/>
                    <a:pt x="42339" y="23388"/>
                  </a:cubicBezTo>
                  <a:cubicBezTo>
                    <a:pt x="42698" y="23435"/>
                    <a:pt x="42952" y="23761"/>
                    <a:pt x="42904" y="24117"/>
                  </a:cubicBezTo>
                  <a:cubicBezTo>
                    <a:pt x="42903" y="24121"/>
                    <a:pt x="42903" y="24126"/>
                    <a:pt x="42902" y="24130"/>
                  </a:cubicBezTo>
                  <a:cubicBezTo>
                    <a:pt x="42902" y="24130"/>
                    <a:pt x="42902" y="24687"/>
                    <a:pt x="42339" y="25058"/>
                  </a:cubicBezTo>
                  <a:cubicBezTo>
                    <a:pt x="41776" y="25429"/>
                    <a:pt x="40837" y="26079"/>
                    <a:pt x="38866" y="26636"/>
                  </a:cubicBezTo>
                  <a:close/>
                  <a:moveTo>
                    <a:pt x="57546" y="33132"/>
                  </a:moveTo>
                  <a:lnTo>
                    <a:pt x="57546" y="44826"/>
                  </a:lnTo>
                  <a:cubicBezTo>
                    <a:pt x="57546" y="46497"/>
                    <a:pt x="53509" y="47796"/>
                    <a:pt x="49473" y="47796"/>
                  </a:cubicBezTo>
                  <a:cubicBezTo>
                    <a:pt x="45436" y="47796"/>
                    <a:pt x="41494" y="46497"/>
                    <a:pt x="41494" y="44826"/>
                  </a:cubicBezTo>
                  <a:lnTo>
                    <a:pt x="41494" y="38330"/>
                  </a:lnTo>
                  <a:lnTo>
                    <a:pt x="26381" y="41578"/>
                  </a:lnTo>
                  <a:cubicBezTo>
                    <a:pt x="22629" y="42437"/>
                    <a:pt x="18689" y="41908"/>
                    <a:pt x="15304" y="40093"/>
                  </a:cubicBezTo>
                  <a:cubicBezTo>
                    <a:pt x="13239" y="38794"/>
                    <a:pt x="14272" y="37030"/>
                    <a:pt x="18308" y="36102"/>
                  </a:cubicBezTo>
                  <a:lnTo>
                    <a:pt x="45436" y="30812"/>
                  </a:lnTo>
                  <a:cubicBezTo>
                    <a:pt x="46936" y="30696"/>
                    <a:pt x="48442" y="30696"/>
                    <a:pt x="49942" y="30812"/>
                  </a:cubicBezTo>
                  <a:cubicBezTo>
                    <a:pt x="53885" y="30812"/>
                    <a:pt x="56607" y="31740"/>
                    <a:pt x="57452" y="33132"/>
                  </a:cubicBezTo>
                  <a:close/>
                  <a:moveTo>
                    <a:pt x="70030" y="14571"/>
                  </a:moveTo>
                  <a:lnTo>
                    <a:pt x="70030" y="2970"/>
                  </a:lnTo>
                  <a:cubicBezTo>
                    <a:pt x="70030" y="1299"/>
                    <a:pt x="73597" y="0"/>
                    <a:pt x="78103" y="0"/>
                  </a:cubicBezTo>
                  <a:cubicBezTo>
                    <a:pt x="82609" y="0"/>
                    <a:pt x="86176" y="1299"/>
                    <a:pt x="86176" y="2970"/>
                  </a:cubicBezTo>
                  <a:lnTo>
                    <a:pt x="86176" y="9466"/>
                  </a:lnTo>
                  <a:lnTo>
                    <a:pt x="101195" y="6125"/>
                  </a:lnTo>
                  <a:cubicBezTo>
                    <a:pt x="104730" y="5388"/>
                    <a:pt x="108411" y="5778"/>
                    <a:pt x="111708" y="7239"/>
                  </a:cubicBezTo>
                  <a:cubicBezTo>
                    <a:pt x="114243" y="8724"/>
                    <a:pt x="112741" y="10487"/>
                    <a:pt x="108705" y="11415"/>
                  </a:cubicBezTo>
                  <a:lnTo>
                    <a:pt x="82139" y="17262"/>
                  </a:lnTo>
                  <a:cubicBezTo>
                    <a:pt x="80639" y="17354"/>
                    <a:pt x="79134" y="17354"/>
                    <a:pt x="77634" y="17262"/>
                  </a:cubicBezTo>
                  <a:cubicBezTo>
                    <a:pt x="73034" y="17448"/>
                    <a:pt x="69936" y="16149"/>
                    <a:pt x="69936" y="14571"/>
                  </a:cubicBezTo>
                  <a:close/>
                  <a:moveTo>
                    <a:pt x="15304" y="7239"/>
                  </a:moveTo>
                  <a:cubicBezTo>
                    <a:pt x="18736" y="5662"/>
                    <a:pt x="22603" y="5270"/>
                    <a:pt x="26287" y="6125"/>
                  </a:cubicBezTo>
                  <a:lnTo>
                    <a:pt x="41400" y="9466"/>
                  </a:lnTo>
                  <a:lnTo>
                    <a:pt x="41400" y="2970"/>
                  </a:lnTo>
                  <a:cubicBezTo>
                    <a:pt x="41400" y="1299"/>
                    <a:pt x="44873" y="0"/>
                    <a:pt x="49379" y="0"/>
                  </a:cubicBezTo>
                  <a:cubicBezTo>
                    <a:pt x="53885" y="0"/>
                    <a:pt x="56889" y="1299"/>
                    <a:pt x="56889" y="2970"/>
                  </a:cubicBezTo>
                  <a:lnTo>
                    <a:pt x="56889" y="14571"/>
                  </a:lnTo>
                  <a:cubicBezTo>
                    <a:pt x="56889" y="16149"/>
                    <a:pt x="53885" y="17448"/>
                    <a:pt x="49942" y="17448"/>
                  </a:cubicBezTo>
                  <a:cubicBezTo>
                    <a:pt x="48453" y="17724"/>
                    <a:pt x="46925" y="17724"/>
                    <a:pt x="45436" y="17448"/>
                  </a:cubicBezTo>
                  <a:lnTo>
                    <a:pt x="18308" y="11230"/>
                  </a:lnTo>
                  <a:cubicBezTo>
                    <a:pt x="14272" y="10487"/>
                    <a:pt x="13239" y="8724"/>
                    <a:pt x="15304" y="7239"/>
                  </a:cubicBezTo>
                  <a:close/>
                  <a:moveTo>
                    <a:pt x="123160" y="20603"/>
                  </a:moveTo>
                  <a:lnTo>
                    <a:pt x="108141" y="23852"/>
                  </a:lnTo>
                  <a:lnTo>
                    <a:pt x="123160" y="27100"/>
                  </a:lnTo>
                  <a:cubicBezTo>
                    <a:pt x="127197" y="28028"/>
                    <a:pt x="128136" y="29884"/>
                    <a:pt x="126164" y="31369"/>
                  </a:cubicBezTo>
                  <a:cubicBezTo>
                    <a:pt x="122686" y="32772"/>
                    <a:pt x="118874" y="33159"/>
                    <a:pt x="115182" y="32483"/>
                  </a:cubicBezTo>
                  <a:lnTo>
                    <a:pt x="88053" y="26636"/>
                  </a:lnTo>
                  <a:cubicBezTo>
                    <a:pt x="86742" y="26280"/>
                    <a:pt x="85525" y="25646"/>
                    <a:pt x="84486" y="24780"/>
                  </a:cubicBezTo>
                  <a:cubicBezTo>
                    <a:pt x="84486" y="24780"/>
                    <a:pt x="84017" y="24223"/>
                    <a:pt x="84017" y="23852"/>
                  </a:cubicBezTo>
                  <a:cubicBezTo>
                    <a:pt x="84017" y="23480"/>
                    <a:pt x="84486" y="23295"/>
                    <a:pt x="84486" y="23109"/>
                  </a:cubicBezTo>
                  <a:cubicBezTo>
                    <a:pt x="85525" y="22242"/>
                    <a:pt x="86742" y="21609"/>
                    <a:pt x="88053" y="21253"/>
                  </a:cubicBezTo>
                  <a:lnTo>
                    <a:pt x="115182" y="15406"/>
                  </a:lnTo>
                  <a:cubicBezTo>
                    <a:pt x="118891" y="14739"/>
                    <a:pt x="122718" y="15192"/>
                    <a:pt x="126164" y="16705"/>
                  </a:cubicBezTo>
                  <a:cubicBezTo>
                    <a:pt x="128136" y="18005"/>
                    <a:pt x="127197" y="19861"/>
                    <a:pt x="123160" y="206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sp>
        <p:nvSpPr>
          <p:cNvPr id="1005" name="Google Shape;1005;p64"/>
          <p:cNvSpPr txBox="1"/>
          <p:nvPr/>
        </p:nvSpPr>
        <p:spPr>
          <a:xfrm>
            <a:off x="4694788" y="2506140"/>
            <a:ext cx="516000" cy="277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3B3B3B"/>
              </a:buClr>
              <a:buSzPts val="900"/>
              <a:buFont typeface="Arial"/>
              <a:buNone/>
            </a:pPr>
            <a:r>
              <a:rPr lang="en" sz="900">
                <a:solidFill>
                  <a:srgbClr val="3B3B3B"/>
                </a:solidFill>
                <a:latin typeface="Arial"/>
                <a:ea typeface="Arial"/>
                <a:cs typeface="Arial"/>
                <a:sym typeface="Arial"/>
              </a:rPr>
              <a:t>Tasks &amp; Streams</a:t>
            </a:r>
            <a:endParaRPr sz="900">
              <a:solidFill>
                <a:srgbClr val="3B3B3B"/>
              </a:solidFill>
              <a:latin typeface="Arial"/>
              <a:ea typeface="Arial"/>
              <a:cs typeface="Arial"/>
              <a:sym typeface="Arial"/>
            </a:endParaRPr>
          </a:p>
        </p:txBody>
      </p:sp>
      <p:sp>
        <p:nvSpPr>
          <p:cNvPr id="1006" name="Google Shape;1006;p64"/>
          <p:cNvSpPr txBox="1"/>
          <p:nvPr/>
        </p:nvSpPr>
        <p:spPr>
          <a:xfrm>
            <a:off x="3419306" y="1073354"/>
            <a:ext cx="598800" cy="2463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chemeClr val="dk2"/>
              </a:buClr>
              <a:buSzPts val="800"/>
              <a:buFont typeface="Arial"/>
              <a:buNone/>
            </a:pPr>
            <a:r>
              <a:rPr b="1" lang="en" sz="800">
                <a:solidFill>
                  <a:schemeClr val="dk2"/>
                </a:solidFill>
                <a:latin typeface="Arial"/>
                <a:ea typeface="Arial"/>
                <a:cs typeface="Arial"/>
                <a:sym typeface="Arial"/>
              </a:rPr>
              <a:t>Ingestion Dashboard</a:t>
            </a:r>
            <a:endParaRPr b="1" sz="800">
              <a:solidFill>
                <a:schemeClr val="dk2"/>
              </a:solidFill>
              <a:latin typeface="Arial"/>
              <a:ea typeface="Arial"/>
              <a:cs typeface="Arial"/>
              <a:sym typeface="Arial"/>
            </a:endParaRPr>
          </a:p>
        </p:txBody>
      </p:sp>
      <p:pic>
        <p:nvPicPr>
          <p:cNvPr descr="A picture containing drawing&#10;&#10;Description automatically generated" id="1007" name="Google Shape;1007;p64"/>
          <p:cNvPicPr preferRelativeResize="0"/>
          <p:nvPr/>
        </p:nvPicPr>
        <p:blipFill rotWithShape="1">
          <a:blip r:embed="rId4">
            <a:alphaModFix/>
          </a:blip>
          <a:srcRect b="0" l="0" r="0" t="0"/>
          <a:stretch/>
        </p:blipFill>
        <p:spPr>
          <a:xfrm>
            <a:off x="3059839" y="1080350"/>
            <a:ext cx="289924" cy="232295"/>
          </a:xfrm>
          <a:prstGeom prst="rect">
            <a:avLst/>
          </a:prstGeom>
          <a:noFill/>
          <a:ln>
            <a:noFill/>
          </a:ln>
        </p:spPr>
      </p:pic>
      <p:sp>
        <p:nvSpPr>
          <p:cNvPr id="1008" name="Google Shape;1008;p64"/>
          <p:cNvSpPr txBox="1"/>
          <p:nvPr/>
        </p:nvSpPr>
        <p:spPr>
          <a:xfrm>
            <a:off x="4590252" y="1801639"/>
            <a:ext cx="691800" cy="307800"/>
          </a:xfrm>
          <a:prstGeom prst="rect">
            <a:avLst/>
          </a:prstGeom>
          <a:noFill/>
          <a:ln>
            <a:noFill/>
          </a:ln>
        </p:spPr>
        <p:txBody>
          <a:bodyPr anchorCtr="0" anchor="ctr" bIns="91425" lIns="91425" spcFirstLastPara="1" rIns="91425" wrap="square" tIns="91425">
            <a:spAutoFit/>
          </a:bodyPr>
          <a:lstStyle/>
          <a:p>
            <a:pPr indent="0" lvl="0" marL="0" marR="0" rtl="0" algn="ctr">
              <a:spcBef>
                <a:spcPts val="0"/>
              </a:spcBef>
              <a:spcAft>
                <a:spcPts val="0"/>
              </a:spcAft>
              <a:buClr>
                <a:schemeClr val="dk2"/>
              </a:buClr>
              <a:buSzPts val="800"/>
              <a:buFont typeface="Arial"/>
              <a:buNone/>
            </a:pPr>
            <a:r>
              <a:rPr b="1" lang="en" sz="800">
                <a:solidFill>
                  <a:schemeClr val="dk2"/>
                </a:solidFill>
                <a:latin typeface="Arial"/>
                <a:ea typeface="Arial"/>
                <a:cs typeface="Arial"/>
                <a:sym typeface="Arial"/>
              </a:rPr>
              <a:t>Snowpark</a:t>
            </a:r>
            <a:endParaRPr b="1" sz="800">
              <a:solidFill>
                <a:schemeClr val="dk2"/>
              </a:solidFill>
              <a:latin typeface="Arial"/>
              <a:ea typeface="Arial"/>
              <a:cs typeface="Arial"/>
              <a:sym typeface="Arial"/>
            </a:endParaRPr>
          </a:p>
        </p:txBody>
      </p:sp>
      <p:sp>
        <p:nvSpPr>
          <p:cNvPr id="1009" name="Google Shape;1009;p64"/>
          <p:cNvSpPr txBox="1"/>
          <p:nvPr/>
        </p:nvSpPr>
        <p:spPr>
          <a:xfrm>
            <a:off x="2728263" y="3170840"/>
            <a:ext cx="837000" cy="431100"/>
          </a:xfrm>
          <a:prstGeom prst="rect">
            <a:avLst/>
          </a:prstGeom>
          <a:noFill/>
          <a:ln>
            <a:noFill/>
          </a:ln>
        </p:spPr>
        <p:txBody>
          <a:bodyPr anchorCtr="0" anchor="ctr" bIns="91425" lIns="91425" spcFirstLastPara="1" rIns="91425" wrap="square" tIns="91425">
            <a:spAutoFit/>
          </a:bodyPr>
          <a:lstStyle/>
          <a:p>
            <a:pPr indent="0" lvl="0" marL="0" marR="0" rtl="0" algn="ctr">
              <a:spcBef>
                <a:spcPts val="0"/>
              </a:spcBef>
              <a:spcAft>
                <a:spcPts val="0"/>
              </a:spcAft>
              <a:buClr>
                <a:schemeClr val="accent1"/>
              </a:buClr>
              <a:buSzPts val="800"/>
              <a:buFont typeface="Arial"/>
              <a:buNone/>
            </a:pPr>
            <a:r>
              <a:rPr b="1" lang="en" sz="800">
                <a:solidFill>
                  <a:schemeClr val="accent1"/>
                </a:solidFill>
                <a:latin typeface="Arial"/>
                <a:ea typeface="Arial"/>
                <a:cs typeface="Arial"/>
                <a:sym typeface="Arial"/>
              </a:rPr>
              <a:t>Unstructured Data Support</a:t>
            </a:r>
            <a:endParaRPr b="1" sz="800">
              <a:solidFill>
                <a:schemeClr val="accent1"/>
              </a:solidFill>
              <a:latin typeface="Arial"/>
              <a:ea typeface="Arial"/>
              <a:cs typeface="Arial"/>
              <a:sym typeface="Arial"/>
            </a:endParaRPr>
          </a:p>
        </p:txBody>
      </p:sp>
      <p:sp>
        <p:nvSpPr>
          <p:cNvPr id="1010" name="Google Shape;1010;p64"/>
          <p:cNvSpPr txBox="1"/>
          <p:nvPr/>
        </p:nvSpPr>
        <p:spPr>
          <a:xfrm>
            <a:off x="4590252" y="3447340"/>
            <a:ext cx="691800" cy="307800"/>
          </a:xfrm>
          <a:prstGeom prst="rect">
            <a:avLst/>
          </a:prstGeom>
          <a:noFill/>
          <a:ln>
            <a:noFill/>
          </a:ln>
        </p:spPr>
        <p:txBody>
          <a:bodyPr anchorCtr="0" anchor="ctr" bIns="91425" lIns="91425" spcFirstLastPara="1" rIns="91425" wrap="square" tIns="91425">
            <a:spAutoFit/>
          </a:bodyPr>
          <a:lstStyle/>
          <a:p>
            <a:pPr indent="0" lvl="0" marL="0" marR="0" rtl="0" algn="ctr">
              <a:spcBef>
                <a:spcPts val="0"/>
              </a:spcBef>
              <a:spcAft>
                <a:spcPts val="0"/>
              </a:spcAft>
              <a:buClr>
                <a:schemeClr val="accent1"/>
              </a:buClr>
              <a:buSzPts val="800"/>
              <a:buFont typeface="Arial"/>
              <a:buNone/>
            </a:pPr>
            <a:r>
              <a:rPr b="1" lang="en" sz="800">
                <a:solidFill>
                  <a:schemeClr val="accent1"/>
                </a:solidFill>
                <a:latin typeface="Arial"/>
                <a:ea typeface="Arial"/>
                <a:cs typeface="Arial"/>
                <a:sym typeface="Arial"/>
              </a:rPr>
              <a:t>Java UDF</a:t>
            </a:r>
            <a:endParaRPr b="1" sz="800">
              <a:solidFill>
                <a:schemeClr val="accent1"/>
              </a:solidFill>
              <a:latin typeface="Arial"/>
              <a:ea typeface="Arial"/>
              <a:cs typeface="Arial"/>
              <a:sym typeface="Arial"/>
            </a:endParaRPr>
          </a:p>
        </p:txBody>
      </p:sp>
      <p:cxnSp>
        <p:nvCxnSpPr>
          <p:cNvPr id="1011" name="Google Shape;1011;p64"/>
          <p:cNvCxnSpPr/>
          <p:nvPr/>
        </p:nvCxnSpPr>
        <p:spPr>
          <a:xfrm flipH="1">
            <a:off x="6296109" y="1848656"/>
            <a:ext cx="1554900" cy="709800"/>
          </a:xfrm>
          <a:prstGeom prst="bentConnector3">
            <a:avLst>
              <a:gd fmla="val 68971" name="adj1"/>
            </a:avLst>
          </a:prstGeom>
          <a:noFill/>
          <a:ln cap="flat" cmpd="sng" w="19050">
            <a:solidFill>
              <a:schemeClr val="dk2"/>
            </a:solidFill>
            <a:prstDash val="solid"/>
            <a:miter lim="800000"/>
            <a:headEnd len="med" w="med" type="triangle"/>
            <a:tailEnd len="sm" w="sm" type="none"/>
          </a:ln>
        </p:spPr>
      </p:cxnSp>
      <p:cxnSp>
        <p:nvCxnSpPr>
          <p:cNvPr id="1012" name="Google Shape;1012;p64"/>
          <p:cNvCxnSpPr/>
          <p:nvPr/>
        </p:nvCxnSpPr>
        <p:spPr>
          <a:xfrm rot="10800000">
            <a:off x="6296109" y="2707140"/>
            <a:ext cx="1554900" cy="498600"/>
          </a:xfrm>
          <a:prstGeom prst="bentConnector3">
            <a:avLst>
              <a:gd fmla="val 68929" name="adj1"/>
            </a:avLst>
          </a:prstGeom>
          <a:noFill/>
          <a:ln cap="flat" cmpd="sng" w="19050">
            <a:solidFill>
              <a:schemeClr val="accent1"/>
            </a:solidFill>
            <a:prstDash val="solid"/>
            <a:miter lim="800000"/>
            <a:headEnd len="med" w="med" type="triangle"/>
            <a:tailEnd len="sm" w="sm" type="none"/>
          </a:ln>
        </p:spPr>
      </p:cxnSp>
      <p:sp>
        <p:nvSpPr>
          <p:cNvPr id="1013" name="Google Shape;1013;p64"/>
          <p:cNvSpPr txBox="1"/>
          <p:nvPr/>
        </p:nvSpPr>
        <p:spPr>
          <a:xfrm>
            <a:off x="5960496" y="3428336"/>
            <a:ext cx="761100" cy="431100"/>
          </a:xfrm>
          <a:prstGeom prst="rect">
            <a:avLst/>
          </a:prstGeom>
          <a:noFill/>
          <a:ln>
            <a:noFill/>
          </a:ln>
        </p:spPr>
        <p:txBody>
          <a:bodyPr anchorCtr="0" anchor="ctr" bIns="91425" lIns="91425" spcFirstLastPara="1" rIns="91425" wrap="square" tIns="91425">
            <a:spAutoFit/>
          </a:bodyPr>
          <a:lstStyle/>
          <a:p>
            <a:pPr indent="0" lvl="0" marL="0" marR="0" rtl="0" algn="ctr">
              <a:spcBef>
                <a:spcPts val="0"/>
              </a:spcBef>
              <a:spcAft>
                <a:spcPts val="0"/>
              </a:spcAft>
              <a:buClr>
                <a:schemeClr val="accent1"/>
              </a:buClr>
              <a:buSzPts val="800"/>
              <a:buFont typeface="Arial"/>
              <a:buNone/>
            </a:pPr>
            <a:r>
              <a:rPr b="1" lang="en" sz="800">
                <a:solidFill>
                  <a:schemeClr val="accent1"/>
                </a:solidFill>
                <a:latin typeface="Arial"/>
                <a:ea typeface="Arial"/>
                <a:cs typeface="Arial"/>
                <a:sym typeface="Arial"/>
              </a:rPr>
              <a:t>Serverless Tasks</a:t>
            </a:r>
            <a:endParaRPr b="1" sz="800">
              <a:solidFill>
                <a:schemeClr val="accent1"/>
              </a:solidFill>
              <a:latin typeface="Arial"/>
              <a:ea typeface="Arial"/>
              <a:cs typeface="Arial"/>
              <a:sym typeface="Arial"/>
            </a:endParaRPr>
          </a:p>
        </p:txBody>
      </p:sp>
      <p:sp>
        <p:nvSpPr>
          <p:cNvPr id="1014" name="Google Shape;1014;p64"/>
          <p:cNvSpPr/>
          <p:nvPr/>
        </p:nvSpPr>
        <p:spPr>
          <a:xfrm>
            <a:off x="6917864" y="1742335"/>
            <a:ext cx="615900" cy="24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grpSp>
        <p:nvGrpSpPr>
          <p:cNvPr id="1015" name="Google Shape;1015;p64"/>
          <p:cNvGrpSpPr/>
          <p:nvPr/>
        </p:nvGrpSpPr>
        <p:grpSpPr>
          <a:xfrm>
            <a:off x="7003177" y="1627901"/>
            <a:ext cx="478734" cy="439799"/>
            <a:chOff x="3803643" y="1866899"/>
            <a:chExt cx="1536867" cy="1411876"/>
          </a:xfrm>
        </p:grpSpPr>
        <p:sp>
          <p:nvSpPr>
            <p:cNvPr id="1016" name="Google Shape;1016;p64"/>
            <p:cNvSpPr/>
            <p:nvPr/>
          </p:nvSpPr>
          <p:spPr>
            <a:xfrm>
              <a:off x="4665331" y="1866899"/>
              <a:ext cx="675179" cy="678832"/>
            </a:xfrm>
            <a:custGeom>
              <a:rect b="b" l="l" r="r" t="t"/>
              <a:pathLst>
                <a:path extrusionOk="0" h="678832" w="675179">
                  <a:moveTo>
                    <a:pt x="413495" y="678832"/>
                  </a:moveTo>
                  <a:lnTo>
                    <a:pt x="261722" y="678832"/>
                  </a:lnTo>
                  <a:cubicBezTo>
                    <a:pt x="241498" y="678832"/>
                    <a:pt x="225107" y="662481"/>
                    <a:pt x="225107" y="642312"/>
                  </a:cubicBezTo>
                  <a:lnTo>
                    <a:pt x="225107" y="604468"/>
                  </a:lnTo>
                  <a:cubicBezTo>
                    <a:pt x="203204" y="595361"/>
                    <a:pt x="182525" y="583569"/>
                    <a:pt x="163544" y="569367"/>
                  </a:cubicBezTo>
                  <a:lnTo>
                    <a:pt x="130913" y="588290"/>
                  </a:lnTo>
                  <a:cubicBezTo>
                    <a:pt x="113393" y="598345"/>
                    <a:pt x="91006" y="592330"/>
                    <a:pt x="80923" y="574855"/>
                  </a:cubicBezTo>
                  <a:lnTo>
                    <a:pt x="5036" y="443724"/>
                  </a:lnTo>
                  <a:cubicBezTo>
                    <a:pt x="-5089" y="426326"/>
                    <a:pt x="844" y="404035"/>
                    <a:pt x="18288" y="393935"/>
                  </a:cubicBezTo>
                  <a:cubicBezTo>
                    <a:pt x="18329" y="393912"/>
                    <a:pt x="18371" y="393888"/>
                    <a:pt x="18411" y="393865"/>
                  </a:cubicBezTo>
                  <a:lnTo>
                    <a:pt x="50379" y="374942"/>
                  </a:lnTo>
                  <a:cubicBezTo>
                    <a:pt x="47153" y="351177"/>
                    <a:pt x="47153" y="327087"/>
                    <a:pt x="50379" y="303322"/>
                  </a:cubicBezTo>
                  <a:lnTo>
                    <a:pt x="18317" y="284400"/>
                  </a:lnTo>
                  <a:cubicBezTo>
                    <a:pt x="833" y="274369"/>
                    <a:pt x="-5187" y="252102"/>
                    <a:pt x="4870" y="234663"/>
                  </a:cubicBezTo>
                  <a:cubicBezTo>
                    <a:pt x="4894" y="234622"/>
                    <a:pt x="4918" y="234581"/>
                    <a:pt x="4942" y="234540"/>
                  </a:cubicBezTo>
                  <a:lnTo>
                    <a:pt x="80828" y="103410"/>
                  </a:lnTo>
                  <a:cubicBezTo>
                    <a:pt x="90911" y="85934"/>
                    <a:pt x="113298" y="79920"/>
                    <a:pt x="130818" y="89975"/>
                  </a:cubicBezTo>
                  <a:lnTo>
                    <a:pt x="163544" y="108897"/>
                  </a:lnTo>
                  <a:cubicBezTo>
                    <a:pt x="182497" y="94626"/>
                    <a:pt x="203185" y="82801"/>
                    <a:pt x="225107" y="73702"/>
                  </a:cubicBezTo>
                  <a:lnTo>
                    <a:pt x="225107" y="35857"/>
                  </a:lnTo>
                  <a:cubicBezTo>
                    <a:pt x="225468" y="15984"/>
                    <a:pt x="241698" y="48"/>
                    <a:pt x="261627" y="0"/>
                  </a:cubicBezTo>
                  <a:lnTo>
                    <a:pt x="413400" y="0"/>
                  </a:lnTo>
                  <a:cubicBezTo>
                    <a:pt x="433624" y="0"/>
                    <a:pt x="450015" y="16350"/>
                    <a:pt x="450015" y="36520"/>
                  </a:cubicBezTo>
                  <a:lnTo>
                    <a:pt x="450015" y="74364"/>
                  </a:lnTo>
                  <a:cubicBezTo>
                    <a:pt x="471918" y="83505"/>
                    <a:pt x="492597" y="95327"/>
                    <a:pt x="511578" y="109559"/>
                  </a:cubicBezTo>
                  <a:lnTo>
                    <a:pt x="544210" y="90637"/>
                  </a:lnTo>
                  <a:cubicBezTo>
                    <a:pt x="561768" y="80521"/>
                    <a:pt x="584221" y="86513"/>
                    <a:pt x="594361" y="104023"/>
                  </a:cubicBezTo>
                  <a:cubicBezTo>
                    <a:pt x="594370" y="104039"/>
                    <a:pt x="594380" y="104056"/>
                    <a:pt x="594389" y="104072"/>
                  </a:cubicBezTo>
                  <a:lnTo>
                    <a:pt x="670276" y="235202"/>
                  </a:lnTo>
                  <a:cubicBezTo>
                    <a:pt x="680369" y="252656"/>
                    <a:pt x="674383" y="274969"/>
                    <a:pt x="656901" y="285062"/>
                  </a:cubicBezTo>
                  <a:lnTo>
                    <a:pt x="624839" y="303984"/>
                  </a:lnTo>
                  <a:cubicBezTo>
                    <a:pt x="628064" y="327781"/>
                    <a:pt x="628064" y="351903"/>
                    <a:pt x="624839" y="375699"/>
                  </a:cubicBezTo>
                  <a:lnTo>
                    <a:pt x="656806" y="394054"/>
                  </a:lnTo>
                  <a:cubicBezTo>
                    <a:pt x="674288" y="404147"/>
                    <a:pt x="680274" y="426460"/>
                    <a:pt x="670181" y="443914"/>
                  </a:cubicBezTo>
                  <a:lnTo>
                    <a:pt x="594295" y="575044"/>
                  </a:lnTo>
                  <a:cubicBezTo>
                    <a:pt x="584173" y="592531"/>
                    <a:pt x="561758" y="598543"/>
                    <a:pt x="544210" y="588479"/>
                  </a:cubicBezTo>
                  <a:lnTo>
                    <a:pt x="511673" y="569557"/>
                  </a:lnTo>
                  <a:cubicBezTo>
                    <a:pt x="492673" y="583724"/>
                    <a:pt x="471994" y="595512"/>
                    <a:pt x="450110" y="604657"/>
                  </a:cubicBezTo>
                  <a:lnTo>
                    <a:pt x="450110" y="642502"/>
                  </a:lnTo>
                  <a:cubicBezTo>
                    <a:pt x="450006" y="662597"/>
                    <a:pt x="433643" y="678832"/>
                    <a:pt x="413495" y="678832"/>
                  </a:cubicBezTo>
                  <a:close/>
                  <a:moveTo>
                    <a:pt x="298243" y="605509"/>
                  </a:moveTo>
                  <a:lnTo>
                    <a:pt x="376785" y="605509"/>
                  </a:lnTo>
                  <a:lnTo>
                    <a:pt x="376785" y="579018"/>
                  </a:lnTo>
                  <a:cubicBezTo>
                    <a:pt x="376795" y="563082"/>
                    <a:pt x="387153" y="548990"/>
                    <a:pt x="402397" y="544201"/>
                  </a:cubicBezTo>
                  <a:cubicBezTo>
                    <a:pt x="432381" y="534851"/>
                    <a:pt x="459957" y="519095"/>
                    <a:pt x="483216" y="498031"/>
                  </a:cubicBezTo>
                  <a:cubicBezTo>
                    <a:pt x="494997" y="487319"/>
                    <a:pt x="512375" y="485444"/>
                    <a:pt x="526186" y="493395"/>
                  </a:cubicBezTo>
                  <a:lnTo>
                    <a:pt x="549142" y="506546"/>
                  </a:lnTo>
                  <a:lnTo>
                    <a:pt x="588413" y="438710"/>
                  </a:lnTo>
                  <a:lnTo>
                    <a:pt x="565932" y="425748"/>
                  </a:lnTo>
                  <a:cubicBezTo>
                    <a:pt x="552102" y="417760"/>
                    <a:pt x="545044" y="401767"/>
                    <a:pt x="548478" y="386201"/>
                  </a:cubicBezTo>
                  <a:cubicBezTo>
                    <a:pt x="555782" y="355469"/>
                    <a:pt x="555782" y="323458"/>
                    <a:pt x="548478" y="292726"/>
                  </a:cubicBezTo>
                  <a:cubicBezTo>
                    <a:pt x="545016" y="277156"/>
                    <a:pt x="552083" y="261146"/>
                    <a:pt x="565932" y="253178"/>
                  </a:cubicBezTo>
                  <a:lnTo>
                    <a:pt x="588508" y="240217"/>
                  </a:lnTo>
                  <a:lnTo>
                    <a:pt x="549237" y="172286"/>
                  </a:lnTo>
                  <a:lnTo>
                    <a:pt x="526186" y="185532"/>
                  </a:lnTo>
                  <a:cubicBezTo>
                    <a:pt x="512366" y="193488"/>
                    <a:pt x="494969" y="191573"/>
                    <a:pt x="483216" y="180801"/>
                  </a:cubicBezTo>
                  <a:cubicBezTo>
                    <a:pt x="459938" y="159766"/>
                    <a:pt x="432362" y="144015"/>
                    <a:pt x="402397" y="134631"/>
                  </a:cubicBezTo>
                  <a:cubicBezTo>
                    <a:pt x="387153" y="129842"/>
                    <a:pt x="376795" y="115751"/>
                    <a:pt x="376785" y="99814"/>
                  </a:cubicBezTo>
                  <a:lnTo>
                    <a:pt x="376785" y="73039"/>
                  </a:lnTo>
                  <a:lnTo>
                    <a:pt x="298243" y="73039"/>
                  </a:lnTo>
                  <a:lnTo>
                    <a:pt x="298243" y="99814"/>
                  </a:lnTo>
                  <a:cubicBezTo>
                    <a:pt x="298224" y="115715"/>
                    <a:pt x="287913" y="129783"/>
                    <a:pt x="272726" y="134631"/>
                  </a:cubicBezTo>
                  <a:cubicBezTo>
                    <a:pt x="242760" y="144015"/>
                    <a:pt x="215185" y="159766"/>
                    <a:pt x="191907" y="180801"/>
                  </a:cubicBezTo>
                  <a:cubicBezTo>
                    <a:pt x="180125" y="191589"/>
                    <a:pt x="162690" y="193504"/>
                    <a:pt x="148841" y="185532"/>
                  </a:cubicBezTo>
                  <a:lnTo>
                    <a:pt x="125886" y="172286"/>
                  </a:lnTo>
                  <a:lnTo>
                    <a:pt x="86899" y="240217"/>
                  </a:lnTo>
                  <a:lnTo>
                    <a:pt x="109380" y="253178"/>
                  </a:lnTo>
                  <a:cubicBezTo>
                    <a:pt x="123258" y="261124"/>
                    <a:pt x="130334" y="277153"/>
                    <a:pt x="126834" y="292726"/>
                  </a:cubicBezTo>
                  <a:cubicBezTo>
                    <a:pt x="119530" y="323458"/>
                    <a:pt x="119530" y="355469"/>
                    <a:pt x="126834" y="386201"/>
                  </a:cubicBezTo>
                  <a:cubicBezTo>
                    <a:pt x="130249" y="401835"/>
                    <a:pt x="123059" y="417865"/>
                    <a:pt x="109096" y="425748"/>
                  </a:cubicBezTo>
                  <a:lnTo>
                    <a:pt x="86899" y="438710"/>
                  </a:lnTo>
                  <a:lnTo>
                    <a:pt x="126170" y="506546"/>
                  </a:lnTo>
                  <a:lnTo>
                    <a:pt x="149031" y="493395"/>
                  </a:lnTo>
                  <a:cubicBezTo>
                    <a:pt x="162871" y="485459"/>
                    <a:pt x="180268" y="487332"/>
                    <a:pt x="192096" y="498031"/>
                  </a:cubicBezTo>
                  <a:cubicBezTo>
                    <a:pt x="215337" y="519112"/>
                    <a:pt x="242921" y="534870"/>
                    <a:pt x="272915" y="544201"/>
                  </a:cubicBezTo>
                  <a:cubicBezTo>
                    <a:pt x="288102" y="549049"/>
                    <a:pt x="298413" y="563117"/>
                    <a:pt x="298432" y="57901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17" name="Google Shape;1017;p64"/>
            <p:cNvSpPr/>
            <p:nvPr/>
          </p:nvSpPr>
          <p:spPr>
            <a:xfrm>
              <a:off x="4849554" y="2053093"/>
              <a:ext cx="306581" cy="305781"/>
            </a:xfrm>
            <a:custGeom>
              <a:rect b="b" l="l" r="r" t="t"/>
              <a:pathLst>
                <a:path extrusionOk="0" h="305781" w="306581">
                  <a:moveTo>
                    <a:pt x="153291" y="305782"/>
                  </a:moveTo>
                  <a:cubicBezTo>
                    <a:pt x="68630" y="305782"/>
                    <a:pt x="0" y="237330"/>
                    <a:pt x="0" y="152891"/>
                  </a:cubicBezTo>
                  <a:cubicBezTo>
                    <a:pt x="0" y="68452"/>
                    <a:pt x="68630" y="0"/>
                    <a:pt x="153291" y="0"/>
                  </a:cubicBezTo>
                  <a:cubicBezTo>
                    <a:pt x="237951" y="0"/>
                    <a:pt x="306581" y="68452"/>
                    <a:pt x="306581" y="152891"/>
                  </a:cubicBezTo>
                  <a:cubicBezTo>
                    <a:pt x="306581" y="152922"/>
                    <a:pt x="306581" y="152954"/>
                    <a:pt x="306581" y="152986"/>
                  </a:cubicBezTo>
                  <a:cubicBezTo>
                    <a:pt x="306477" y="237366"/>
                    <a:pt x="237894" y="305730"/>
                    <a:pt x="153291" y="305782"/>
                  </a:cubicBezTo>
                  <a:close/>
                  <a:moveTo>
                    <a:pt x="153291" y="65092"/>
                  </a:moveTo>
                  <a:cubicBezTo>
                    <a:pt x="104619" y="65092"/>
                    <a:pt x="65167" y="104444"/>
                    <a:pt x="65167" y="152986"/>
                  </a:cubicBezTo>
                  <a:cubicBezTo>
                    <a:pt x="65167" y="201528"/>
                    <a:pt x="104619" y="240879"/>
                    <a:pt x="153291" y="240879"/>
                  </a:cubicBezTo>
                  <a:cubicBezTo>
                    <a:pt x="201962" y="240879"/>
                    <a:pt x="241414" y="201528"/>
                    <a:pt x="241414" y="152986"/>
                  </a:cubicBezTo>
                  <a:cubicBezTo>
                    <a:pt x="241205" y="104576"/>
                    <a:pt x="201829" y="65428"/>
                    <a:pt x="153291" y="6537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18" name="Google Shape;1018;p64"/>
            <p:cNvSpPr/>
            <p:nvPr/>
          </p:nvSpPr>
          <p:spPr>
            <a:xfrm>
              <a:off x="3803643" y="2338818"/>
              <a:ext cx="934933" cy="939957"/>
            </a:xfrm>
            <a:custGeom>
              <a:rect b="b" l="l" r="r" t="t"/>
              <a:pathLst>
                <a:path extrusionOk="0" h="939957" w="934933">
                  <a:moveTo>
                    <a:pt x="573423" y="939958"/>
                  </a:moveTo>
                  <a:lnTo>
                    <a:pt x="361510" y="939958"/>
                  </a:lnTo>
                  <a:cubicBezTo>
                    <a:pt x="335316" y="939958"/>
                    <a:pt x="314081" y="918774"/>
                    <a:pt x="314081" y="892652"/>
                  </a:cubicBezTo>
                  <a:lnTo>
                    <a:pt x="314081" y="837400"/>
                  </a:lnTo>
                  <a:cubicBezTo>
                    <a:pt x="282229" y="824353"/>
                    <a:pt x="252222" y="807209"/>
                    <a:pt x="224820" y="786404"/>
                  </a:cubicBezTo>
                  <a:lnTo>
                    <a:pt x="177391" y="813747"/>
                  </a:lnTo>
                  <a:cubicBezTo>
                    <a:pt x="154707" y="826813"/>
                    <a:pt x="125701" y="819055"/>
                    <a:pt x="112603" y="796433"/>
                  </a:cubicBezTo>
                  <a:lnTo>
                    <a:pt x="6552" y="613456"/>
                  </a:lnTo>
                  <a:cubicBezTo>
                    <a:pt x="-6561" y="590854"/>
                    <a:pt x="1166" y="561931"/>
                    <a:pt x="23816" y="548837"/>
                  </a:cubicBezTo>
                  <a:lnTo>
                    <a:pt x="70581" y="521967"/>
                  </a:lnTo>
                  <a:cubicBezTo>
                    <a:pt x="65631" y="487453"/>
                    <a:pt x="65631" y="452411"/>
                    <a:pt x="70581" y="417896"/>
                  </a:cubicBezTo>
                  <a:lnTo>
                    <a:pt x="23721" y="391121"/>
                  </a:lnTo>
                  <a:cubicBezTo>
                    <a:pt x="1037" y="378057"/>
                    <a:pt x="-6735" y="349127"/>
                    <a:pt x="6362" y="326502"/>
                  </a:cubicBezTo>
                  <a:lnTo>
                    <a:pt x="112318" y="143525"/>
                  </a:lnTo>
                  <a:cubicBezTo>
                    <a:pt x="125414" y="120957"/>
                    <a:pt x="154348" y="113213"/>
                    <a:pt x="177012" y="126211"/>
                  </a:cubicBezTo>
                  <a:lnTo>
                    <a:pt x="224441" y="153553"/>
                  </a:lnTo>
                  <a:cubicBezTo>
                    <a:pt x="251860" y="132779"/>
                    <a:pt x="281864" y="115638"/>
                    <a:pt x="313702" y="102558"/>
                  </a:cubicBezTo>
                  <a:lnTo>
                    <a:pt x="313702" y="47305"/>
                  </a:lnTo>
                  <a:cubicBezTo>
                    <a:pt x="313702" y="21180"/>
                    <a:pt x="334937" y="0"/>
                    <a:pt x="361131" y="0"/>
                  </a:cubicBezTo>
                  <a:lnTo>
                    <a:pt x="573423" y="0"/>
                  </a:lnTo>
                  <a:cubicBezTo>
                    <a:pt x="599617" y="0"/>
                    <a:pt x="620852" y="21180"/>
                    <a:pt x="620852" y="47305"/>
                  </a:cubicBezTo>
                  <a:lnTo>
                    <a:pt x="620852" y="102558"/>
                  </a:lnTo>
                  <a:cubicBezTo>
                    <a:pt x="652708" y="115661"/>
                    <a:pt x="682740" y="132800"/>
                    <a:pt x="710209" y="153553"/>
                  </a:cubicBezTo>
                  <a:lnTo>
                    <a:pt x="757638" y="126211"/>
                  </a:lnTo>
                  <a:cubicBezTo>
                    <a:pt x="780301" y="113213"/>
                    <a:pt x="809236" y="120957"/>
                    <a:pt x="822331" y="143525"/>
                  </a:cubicBezTo>
                  <a:lnTo>
                    <a:pt x="928572" y="326502"/>
                  </a:lnTo>
                  <a:cubicBezTo>
                    <a:pt x="941668" y="349127"/>
                    <a:pt x="933896" y="378057"/>
                    <a:pt x="911213" y="391121"/>
                  </a:cubicBezTo>
                  <a:lnTo>
                    <a:pt x="864353" y="418085"/>
                  </a:lnTo>
                  <a:cubicBezTo>
                    <a:pt x="869303" y="452600"/>
                    <a:pt x="869303" y="487643"/>
                    <a:pt x="864353" y="522157"/>
                  </a:cubicBezTo>
                  <a:lnTo>
                    <a:pt x="911118" y="549026"/>
                  </a:lnTo>
                  <a:cubicBezTo>
                    <a:pt x="933801" y="562092"/>
                    <a:pt x="941574" y="591024"/>
                    <a:pt x="928477" y="613645"/>
                  </a:cubicBezTo>
                  <a:lnTo>
                    <a:pt x="822520" y="796433"/>
                  </a:lnTo>
                  <a:cubicBezTo>
                    <a:pt x="809422" y="819055"/>
                    <a:pt x="780417" y="826813"/>
                    <a:pt x="757732" y="813747"/>
                  </a:cubicBezTo>
                  <a:lnTo>
                    <a:pt x="710303" y="786404"/>
                  </a:lnTo>
                  <a:cubicBezTo>
                    <a:pt x="682902" y="807209"/>
                    <a:pt x="652894" y="824353"/>
                    <a:pt x="621042" y="837400"/>
                  </a:cubicBezTo>
                  <a:lnTo>
                    <a:pt x="621042" y="892652"/>
                  </a:lnTo>
                  <a:cubicBezTo>
                    <a:pt x="621042" y="918774"/>
                    <a:pt x="599808" y="939958"/>
                    <a:pt x="573613" y="939958"/>
                  </a:cubicBezTo>
                  <a:cubicBezTo>
                    <a:pt x="573550" y="939958"/>
                    <a:pt x="573487" y="939958"/>
                    <a:pt x="573423" y="939958"/>
                  </a:cubicBezTo>
                  <a:close/>
                  <a:moveTo>
                    <a:pt x="408939" y="845347"/>
                  </a:moveTo>
                  <a:lnTo>
                    <a:pt x="525994" y="845347"/>
                  </a:lnTo>
                  <a:lnTo>
                    <a:pt x="525994" y="804286"/>
                  </a:lnTo>
                  <a:cubicBezTo>
                    <a:pt x="525980" y="783651"/>
                    <a:pt x="539377" y="765391"/>
                    <a:pt x="559100" y="759157"/>
                  </a:cubicBezTo>
                  <a:cubicBezTo>
                    <a:pt x="601340" y="745977"/>
                    <a:pt x="640187" y="723763"/>
                    <a:pt x="672929" y="694064"/>
                  </a:cubicBezTo>
                  <a:cubicBezTo>
                    <a:pt x="688185" y="680166"/>
                    <a:pt x="710709" y="677716"/>
                    <a:pt x="728611" y="688009"/>
                  </a:cubicBezTo>
                  <a:lnTo>
                    <a:pt x="763803" y="708161"/>
                  </a:lnTo>
                  <a:lnTo>
                    <a:pt x="822331" y="607117"/>
                  </a:lnTo>
                  <a:lnTo>
                    <a:pt x="788087" y="587722"/>
                  </a:lnTo>
                  <a:cubicBezTo>
                    <a:pt x="770135" y="577390"/>
                    <a:pt x="760993" y="556623"/>
                    <a:pt x="765511" y="536443"/>
                  </a:cubicBezTo>
                  <a:cubicBezTo>
                    <a:pt x="775828" y="492894"/>
                    <a:pt x="775828" y="447540"/>
                    <a:pt x="765511" y="403988"/>
                  </a:cubicBezTo>
                  <a:cubicBezTo>
                    <a:pt x="761038" y="383841"/>
                    <a:pt x="770175" y="363128"/>
                    <a:pt x="788087" y="352803"/>
                  </a:cubicBezTo>
                  <a:lnTo>
                    <a:pt x="822710" y="332841"/>
                  </a:lnTo>
                  <a:lnTo>
                    <a:pt x="764183" y="231702"/>
                  </a:lnTo>
                  <a:lnTo>
                    <a:pt x="728896" y="252043"/>
                  </a:lnTo>
                  <a:cubicBezTo>
                    <a:pt x="711042" y="262173"/>
                    <a:pt x="688681" y="259691"/>
                    <a:pt x="673499" y="245893"/>
                  </a:cubicBezTo>
                  <a:cubicBezTo>
                    <a:pt x="640761" y="216164"/>
                    <a:pt x="601915" y="193918"/>
                    <a:pt x="559669" y="180707"/>
                  </a:cubicBezTo>
                  <a:cubicBezTo>
                    <a:pt x="540017" y="174452"/>
                    <a:pt x="526673" y="156246"/>
                    <a:pt x="526658" y="135672"/>
                  </a:cubicBezTo>
                  <a:lnTo>
                    <a:pt x="526658" y="94611"/>
                  </a:lnTo>
                  <a:lnTo>
                    <a:pt x="408939" y="94611"/>
                  </a:lnTo>
                  <a:lnTo>
                    <a:pt x="408939" y="135672"/>
                  </a:lnTo>
                  <a:cubicBezTo>
                    <a:pt x="409009" y="156316"/>
                    <a:pt x="395647" y="174620"/>
                    <a:pt x="375929" y="180896"/>
                  </a:cubicBezTo>
                  <a:cubicBezTo>
                    <a:pt x="333703" y="194152"/>
                    <a:pt x="294865" y="216393"/>
                    <a:pt x="262099" y="246083"/>
                  </a:cubicBezTo>
                  <a:cubicBezTo>
                    <a:pt x="246865" y="260014"/>
                    <a:pt x="224339" y="262502"/>
                    <a:pt x="206418" y="252232"/>
                  </a:cubicBezTo>
                  <a:lnTo>
                    <a:pt x="170751" y="231702"/>
                  </a:lnTo>
                  <a:lnTo>
                    <a:pt x="112224" y="332841"/>
                  </a:lnTo>
                  <a:lnTo>
                    <a:pt x="146847" y="352803"/>
                  </a:lnTo>
                  <a:cubicBezTo>
                    <a:pt x="164796" y="363100"/>
                    <a:pt x="173972" y="383820"/>
                    <a:pt x="169518" y="403988"/>
                  </a:cubicBezTo>
                  <a:cubicBezTo>
                    <a:pt x="159101" y="447529"/>
                    <a:pt x="159101" y="492903"/>
                    <a:pt x="169518" y="536443"/>
                  </a:cubicBezTo>
                  <a:cubicBezTo>
                    <a:pt x="174036" y="556623"/>
                    <a:pt x="164893" y="577390"/>
                    <a:pt x="146942" y="587722"/>
                  </a:cubicBezTo>
                  <a:lnTo>
                    <a:pt x="112413" y="607590"/>
                  </a:lnTo>
                  <a:lnTo>
                    <a:pt x="170751" y="708161"/>
                  </a:lnTo>
                  <a:lnTo>
                    <a:pt x="205848" y="688009"/>
                  </a:lnTo>
                  <a:cubicBezTo>
                    <a:pt x="223750" y="677716"/>
                    <a:pt x="246274" y="680166"/>
                    <a:pt x="261530" y="694064"/>
                  </a:cubicBezTo>
                  <a:cubicBezTo>
                    <a:pt x="294262" y="723782"/>
                    <a:pt x="333112" y="745996"/>
                    <a:pt x="375360" y="759157"/>
                  </a:cubicBezTo>
                  <a:cubicBezTo>
                    <a:pt x="395083" y="765391"/>
                    <a:pt x="408479" y="783651"/>
                    <a:pt x="408465" y="80428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19" name="Google Shape;1019;p64"/>
            <p:cNvSpPr/>
            <p:nvPr/>
          </p:nvSpPr>
          <p:spPr>
            <a:xfrm>
              <a:off x="4054833" y="2593416"/>
              <a:ext cx="431794" cy="430667"/>
            </a:xfrm>
            <a:custGeom>
              <a:rect b="b" l="l" r="r" t="t"/>
              <a:pathLst>
                <a:path extrusionOk="0" h="430667" w="431794">
                  <a:moveTo>
                    <a:pt x="216277" y="430667"/>
                  </a:moveTo>
                  <a:cubicBezTo>
                    <a:pt x="97040" y="430876"/>
                    <a:pt x="210" y="334638"/>
                    <a:pt x="0" y="215712"/>
                  </a:cubicBezTo>
                  <a:cubicBezTo>
                    <a:pt x="-209" y="96787"/>
                    <a:pt x="96281" y="209"/>
                    <a:pt x="215518" y="0"/>
                  </a:cubicBezTo>
                  <a:cubicBezTo>
                    <a:pt x="334754" y="-209"/>
                    <a:pt x="431584" y="96030"/>
                    <a:pt x="431794" y="214955"/>
                  </a:cubicBezTo>
                  <a:cubicBezTo>
                    <a:pt x="431794" y="215082"/>
                    <a:pt x="431794" y="215208"/>
                    <a:pt x="431794" y="215333"/>
                  </a:cubicBezTo>
                  <a:cubicBezTo>
                    <a:pt x="431690" y="334070"/>
                    <a:pt x="335322" y="430355"/>
                    <a:pt x="216277" y="430667"/>
                  </a:cubicBezTo>
                  <a:close/>
                  <a:moveTo>
                    <a:pt x="216277" y="94705"/>
                  </a:moveTo>
                  <a:cubicBezTo>
                    <a:pt x="149429" y="94496"/>
                    <a:pt x="95069" y="148376"/>
                    <a:pt x="94859" y="215049"/>
                  </a:cubicBezTo>
                  <a:cubicBezTo>
                    <a:pt x="94650" y="281722"/>
                    <a:pt x="148670" y="335943"/>
                    <a:pt x="215518" y="336151"/>
                  </a:cubicBezTo>
                  <a:cubicBezTo>
                    <a:pt x="282365" y="336360"/>
                    <a:pt x="336725" y="282479"/>
                    <a:pt x="336935" y="215806"/>
                  </a:cubicBezTo>
                  <a:cubicBezTo>
                    <a:pt x="336936" y="215648"/>
                    <a:pt x="336936" y="215491"/>
                    <a:pt x="336936" y="215333"/>
                  </a:cubicBezTo>
                  <a:cubicBezTo>
                    <a:pt x="336884" y="148844"/>
                    <a:pt x="282939" y="94913"/>
                    <a:pt x="216277" y="947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sp>
        <p:nvSpPr>
          <p:cNvPr id="1020" name="Google Shape;1020;p64"/>
          <p:cNvSpPr/>
          <p:nvPr/>
        </p:nvSpPr>
        <p:spPr>
          <a:xfrm>
            <a:off x="6917864" y="3080246"/>
            <a:ext cx="615900" cy="24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grpSp>
        <p:nvGrpSpPr>
          <p:cNvPr id="1021" name="Google Shape;1021;p64"/>
          <p:cNvGrpSpPr/>
          <p:nvPr/>
        </p:nvGrpSpPr>
        <p:grpSpPr>
          <a:xfrm>
            <a:off x="7003177" y="2985063"/>
            <a:ext cx="478734" cy="439799"/>
            <a:chOff x="3803643" y="1866899"/>
            <a:chExt cx="1536867" cy="1411876"/>
          </a:xfrm>
        </p:grpSpPr>
        <p:sp>
          <p:nvSpPr>
            <p:cNvPr id="1022" name="Google Shape;1022;p64"/>
            <p:cNvSpPr/>
            <p:nvPr/>
          </p:nvSpPr>
          <p:spPr>
            <a:xfrm>
              <a:off x="4665331" y="1866899"/>
              <a:ext cx="675179" cy="678832"/>
            </a:xfrm>
            <a:custGeom>
              <a:rect b="b" l="l" r="r" t="t"/>
              <a:pathLst>
                <a:path extrusionOk="0" h="678832" w="675179">
                  <a:moveTo>
                    <a:pt x="413495" y="678832"/>
                  </a:moveTo>
                  <a:lnTo>
                    <a:pt x="261722" y="678832"/>
                  </a:lnTo>
                  <a:cubicBezTo>
                    <a:pt x="241498" y="678832"/>
                    <a:pt x="225107" y="662481"/>
                    <a:pt x="225107" y="642312"/>
                  </a:cubicBezTo>
                  <a:lnTo>
                    <a:pt x="225107" y="604468"/>
                  </a:lnTo>
                  <a:cubicBezTo>
                    <a:pt x="203204" y="595361"/>
                    <a:pt x="182525" y="583569"/>
                    <a:pt x="163544" y="569367"/>
                  </a:cubicBezTo>
                  <a:lnTo>
                    <a:pt x="130913" y="588290"/>
                  </a:lnTo>
                  <a:cubicBezTo>
                    <a:pt x="113393" y="598345"/>
                    <a:pt x="91006" y="592330"/>
                    <a:pt x="80923" y="574855"/>
                  </a:cubicBezTo>
                  <a:lnTo>
                    <a:pt x="5036" y="443724"/>
                  </a:lnTo>
                  <a:cubicBezTo>
                    <a:pt x="-5089" y="426326"/>
                    <a:pt x="844" y="404035"/>
                    <a:pt x="18288" y="393935"/>
                  </a:cubicBezTo>
                  <a:cubicBezTo>
                    <a:pt x="18329" y="393912"/>
                    <a:pt x="18371" y="393888"/>
                    <a:pt x="18411" y="393865"/>
                  </a:cubicBezTo>
                  <a:lnTo>
                    <a:pt x="50379" y="374942"/>
                  </a:lnTo>
                  <a:cubicBezTo>
                    <a:pt x="47153" y="351177"/>
                    <a:pt x="47153" y="327087"/>
                    <a:pt x="50379" y="303322"/>
                  </a:cubicBezTo>
                  <a:lnTo>
                    <a:pt x="18317" y="284400"/>
                  </a:lnTo>
                  <a:cubicBezTo>
                    <a:pt x="833" y="274369"/>
                    <a:pt x="-5187" y="252102"/>
                    <a:pt x="4870" y="234663"/>
                  </a:cubicBezTo>
                  <a:cubicBezTo>
                    <a:pt x="4894" y="234622"/>
                    <a:pt x="4918" y="234581"/>
                    <a:pt x="4942" y="234540"/>
                  </a:cubicBezTo>
                  <a:lnTo>
                    <a:pt x="80828" y="103410"/>
                  </a:lnTo>
                  <a:cubicBezTo>
                    <a:pt x="90911" y="85934"/>
                    <a:pt x="113298" y="79920"/>
                    <a:pt x="130818" y="89975"/>
                  </a:cubicBezTo>
                  <a:lnTo>
                    <a:pt x="163544" y="108897"/>
                  </a:lnTo>
                  <a:cubicBezTo>
                    <a:pt x="182497" y="94626"/>
                    <a:pt x="203185" y="82801"/>
                    <a:pt x="225107" y="73702"/>
                  </a:cubicBezTo>
                  <a:lnTo>
                    <a:pt x="225107" y="35857"/>
                  </a:lnTo>
                  <a:cubicBezTo>
                    <a:pt x="225468" y="15984"/>
                    <a:pt x="241698" y="48"/>
                    <a:pt x="261627" y="0"/>
                  </a:cubicBezTo>
                  <a:lnTo>
                    <a:pt x="413400" y="0"/>
                  </a:lnTo>
                  <a:cubicBezTo>
                    <a:pt x="433624" y="0"/>
                    <a:pt x="450015" y="16350"/>
                    <a:pt x="450015" y="36520"/>
                  </a:cubicBezTo>
                  <a:lnTo>
                    <a:pt x="450015" y="74364"/>
                  </a:lnTo>
                  <a:cubicBezTo>
                    <a:pt x="471918" y="83505"/>
                    <a:pt x="492597" y="95327"/>
                    <a:pt x="511578" y="109559"/>
                  </a:cubicBezTo>
                  <a:lnTo>
                    <a:pt x="544210" y="90637"/>
                  </a:lnTo>
                  <a:cubicBezTo>
                    <a:pt x="561768" y="80521"/>
                    <a:pt x="584221" y="86513"/>
                    <a:pt x="594361" y="104023"/>
                  </a:cubicBezTo>
                  <a:cubicBezTo>
                    <a:pt x="594370" y="104039"/>
                    <a:pt x="594380" y="104056"/>
                    <a:pt x="594389" y="104072"/>
                  </a:cubicBezTo>
                  <a:lnTo>
                    <a:pt x="670276" y="235202"/>
                  </a:lnTo>
                  <a:cubicBezTo>
                    <a:pt x="680369" y="252656"/>
                    <a:pt x="674383" y="274969"/>
                    <a:pt x="656901" y="285062"/>
                  </a:cubicBezTo>
                  <a:lnTo>
                    <a:pt x="624839" y="303984"/>
                  </a:lnTo>
                  <a:cubicBezTo>
                    <a:pt x="628064" y="327781"/>
                    <a:pt x="628064" y="351903"/>
                    <a:pt x="624839" y="375699"/>
                  </a:cubicBezTo>
                  <a:lnTo>
                    <a:pt x="656806" y="394054"/>
                  </a:lnTo>
                  <a:cubicBezTo>
                    <a:pt x="674288" y="404147"/>
                    <a:pt x="680274" y="426460"/>
                    <a:pt x="670181" y="443914"/>
                  </a:cubicBezTo>
                  <a:lnTo>
                    <a:pt x="594295" y="575044"/>
                  </a:lnTo>
                  <a:cubicBezTo>
                    <a:pt x="584173" y="592531"/>
                    <a:pt x="561758" y="598543"/>
                    <a:pt x="544210" y="588479"/>
                  </a:cubicBezTo>
                  <a:lnTo>
                    <a:pt x="511673" y="569557"/>
                  </a:lnTo>
                  <a:cubicBezTo>
                    <a:pt x="492673" y="583724"/>
                    <a:pt x="471994" y="595512"/>
                    <a:pt x="450110" y="604657"/>
                  </a:cubicBezTo>
                  <a:lnTo>
                    <a:pt x="450110" y="642502"/>
                  </a:lnTo>
                  <a:cubicBezTo>
                    <a:pt x="450006" y="662597"/>
                    <a:pt x="433643" y="678832"/>
                    <a:pt x="413495" y="678832"/>
                  </a:cubicBezTo>
                  <a:close/>
                  <a:moveTo>
                    <a:pt x="298243" y="605509"/>
                  </a:moveTo>
                  <a:lnTo>
                    <a:pt x="376785" y="605509"/>
                  </a:lnTo>
                  <a:lnTo>
                    <a:pt x="376785" y="579018"/>
                  </a:lnTo>
                  <a:cubicBezTo>
                    <a:pt x="376795" y="563082"/>
                    <a:pt x="387153" y="548990"/>
                    <a:pt x="402397" y="544201"/>
                  </a:cubicBezTo>
                  <a:cubicBezTo>
                    <a:pt x="432381" y="534851"/>
                    <a:pt x="459957" y="519095"/>
                    <a:pt x="483216" y="498031"/>
                  </a:cubicBezTo>
                  <a:cubicBezTo>
                    <a:pt x="494997" y="487319"/>
                    <a:pt x="512375" y="485444"/>
                    <a:pt x="526186" y="493395"/>
                  </a:cubicBezTo>
                  <a:lnTo>
                    <a:pt x="549142" y="506546"/>
                  </a:lnTo>
                  <a:lnTo>
                    <a:pt x="588413" y="438710"/>
                  </a:lnTo>
                  <a:lnTo>
                    <a:pt x="565932" y="425748"/>
                  </a:lnTo>
                  <a:cubicBezTo>
                    <a:pt x="552102" y="417760"/>
                    <a:pt x="545044" y="401767"/>
                    <a:pt x="548478" y="386201"/>
                  </a:cubicBezTo>
                  <a:cubicBezTo>
                    <a:pt x="555782" y="355469"/>
                    <a:pt x="555782" y="323458"/>
                    <a:pt x="548478" y="292726"/>
                  </a:cubicBezTo>
                  <a:cubicBezTo>
                    <a:pt x="545016" y="277156"/>
                    <a:pt x="552083" y="261146"/>
                    <a:pt x="565932" y="253178"/>
                  </a:cubicBezTo>
                  <a:lnTo>
                    <a:pt x="588508" y="240217"/>
                  </a:lnTo>
                  <a:lnTo>
                    <a:pt x="549237" y="172286"/>
                  </a:lnTo>
                  <a:lnTo>
                    <a:pt x="526186" y="185532"/>
                  </a:lnTo>
                  <a:cubicBezTo>
                    <a:pt x="512366" y="193488"/>
                    <a:pt x="494969" y="191573"/>
                    <a:pt x="483216" y="180801"/>
                  </a:cubicBezTo>
                  <a:cubicBezTo>
                    <a:pt x="459938" y="159766"/>
                    <a:pt x="432362" y="144015"/>
                    <a:pt x="402397" y="134631"/>
                  </a:cubicBezTo>
                  <a:cubicBezTo>
                    <a:pt x="387153" y="129842"/>
                    <a:pt x="376795" y="115751"/>
                    <a:pt x="376785" y="99814"/>
                  </a:cubicBezTo>
                  <a:lnTo>
                    <a:pt x="376785" y="73039"/>
                  </a:lnTo>
                  <a:lnTo>
                    <a:pt x="298243" y="73039"/>
                  </a:lnTo>
                  <a:lnTo>
                    <a:pt x="298243" y="99814"/>
                  </a:lnTo>
                  <a:cubicBezTo>
                    <a:pt x="298224" y="115715"/>
                    <a:pt x="287913" y="129783"/>
                    <a:pt x="272726" y="134631"/>
                  </a:cubicBezTo>
                  <a:cubicBezTo>
                    <a:pt x="242760" y="144015"/>
                    <a:pt x="215185" y="159766"/>
                    <a:pt x="191907" y="180801"/>
                  </a:cubicBezTo>
                  <a:cubicBezTo>
                    <a:pt x="180125" y="191589"/>
                    <a:pt x="162690" y="193504"/>
                    <a:pt x="148841" y="185532"/>
                  </a:cubicBezTo>
                  <a:lnTo>
                    <a:pt x="125886" y="172286"/>
                  </a:lnTo>
                  <a:lnTo>
                    <a:pt x="86899" y="240217"/>
                  </a:lnTo>
                  <a:lnTo>
                    <a:pt x="109380" y="253178"/>
                  </a:lnTo>
                  <a:cubicBezTo>
                    <a:pt x="123258" y="261124"/>
                    <a:pt x="130334" y="277153"/>
                    <a:pt x="126834" y="292726"/>
                  </a:cubicBezTo>
                  <a:cubicBezTo>
                    <a:pt x="119530" y="323458"/>
                    <a:pt x="119530" y="355469"/>
                    <a:pt x="126834" y="386201"/>
                  </a:cubicBezTo>
                  <a:cubicBezTo>
                    <a:pt x="130249" y="401835"/>
                    <a:pt x="123059" y="417865"/>
                    <a:pt x="109096" y="425748"/>
                  </a:cubicBezTo>
                  <a:lnTo>
                    <a:pt x="86899" y="438710"/>
                  </a:lnTo>
                  <a:lnTo>
                    <a:pt x="126170" y="506546"/>
                  </a:lnTo>
                  <a:lnTo>
                    <a:pt x="149031" y="493395"/>
                  </a:lnTo>
                  <a:cubicBezTo>
                    <a:pt x="162871" y="485459"/>
                    <a:pt x="180268" y="487332"/>
                    <a:pt x="192096" y="498031"/>
                  </a:cubicBezTo>
                  <a:cubicBezTo>
                    <a:pt x="215337" y="519112"/>
                    <a:pt x="242921" y="534870"/>
                    <a:pt x="272915" y="544201"/>
                  </a:cubicBezTo>
                  <a:cubicBezTo>
                    <a:pt x="288102" y="549049"/>
                    <a:pt x="298413" y="563117"/>
                    <a:pt x="298432" y="579018"/>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23" name="Google Shape;1023;p64"/>
            <p:cNvSpPr/>
            <p:nvPr/>
          </p:nvSpPr>
          <p:spPr>
            <a:xfrm>
              <a:off x="4849554" y="2053093"/>
              <a:ext cx="306581" cy="305781"/>
            </a:xfrm>
            <a:custGeom>
              <a:rect b="b" l="l" r="r" t="t"/>
              <a:pathLst>
                <a:path extrusionOk="0" h="305781" w="306581">
                  <a:moveTo>
                    <a:pt x="153291" y="305782"/>
                  </a:moveTo>
                  <a:cubicBezTo>
                    <a:pt x="68630" y="305782"/>
                    <a:pt x="0" y="237330"/>
                    <a:pt x="0" y="152891"/>
                  </a:cubicBezTo>
                  <a:cubicBezTo>
                    <a:pt x="0" y="68452"/>
                    <a:pt x="68630" y="0"/>
                    <a:pt x="153291" y="0"/>
                  </a:cubicBezTo>
                  <a:cubicBezTo>
                    <a:pt x="237951" y="0"/>
                    <a:pt x="306581" y="68452"/>
                    <a:pt x="306581" y="152891"/>
                  </a:cubicBezTo>
                  <a:cubicBezTo>
                    <a:pt x="306581" y="152922"/>
                    <a:pt x="306581" y="152954"/>
                    <a:pt x="306581" y="152986"/>
                  </a:cubicBezTo>
                  <a:cubicBezTo>
                    <a:pt x="306477" y="237366"/>
                    <a:pt x="237894" y="305730"/>
                    <a:pt x="153291" y="305782"/>
                  </a:cubicBezTo>
                  <a:close/>
                  <a:moveTo>
                    <a:pt x="153291" y="65092"/>
                  </a:moveTo>
                  <a:cubicBezTo>
                    <a:pt x="104619" y="65092"/>
                    <a:pt x="65167" y="104444"/>
                    <a:pt x="65167" y="152986"/>
                  </a:cubicBezTo>
                  <a:cubicBezTo>
                    <a:pt x="65167" y="201528"/>
                    <a:pt x="104619" y="240879"/>
                    <a:pt x="153291" y="240879"/>
                  </a:cubicBezTo>
                  <a:cubicBezTo>
                    <a:pt x="201962" y="240879"/>
                    <a:pt x="241414" y="201528"/>
                    <a:pt x="241414" y="152986"/>
                  </a:cubicBezTo>
                  <a:cubicBezTo>
                    <a:pt x="241205" y="104576"/>
                    <a:pt x="201829" y="65428"/>
                    <a:pt x="153291" y="65376"/>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24" name="Google Shape;1024;p64"/>
            <p:cNvSpPr/>
            <p:nvPr/>
          </p:nvSpPr>
          <p:spPr>
            <a:xfrm>
              <a:off x="3803643" y="2338818"/>
              <a:ext cx="934933" cy="939957"/>
            </a:xfrm>
            <a:custGeom>
              <a:rect b="b" l="l" r="r" t="t"/>
              <a:pathLst>
                <a:path extrusionOk="0" h="939957" w="934933">
                  <a:moveTo>
                    <a:pt x="573423" y="939958"/>
                  </a:moveTo>
                  <a:lnTo>
                    <a:pt x="361510" y="939958"/>
                  </a:lnTo>
                  <a:cubicBezTo>
                    <a:pt x="335316" y="939958"/>
                    <a:pt x="314081" y="918774"/>
                    <a:pt x="314081" y="892652"/>
                  </a:cubicBezTo>
                  <a:lnTo>
                    <a:pt x="314081" y="837400"/>
                  </a:lnTo>
                  <a:cubicBezTo>
                    <a:pt x="282229" y="824353"/>
                    <a:pt x="252222" y="807209"/>
                    <a:pt x="224820" y="786404"/>
                  </a:cubicBezTo>
                  <a:lnTo>
                    <a:pt x="177391" y="813747"/>
                  </a:lnTo>
                  <a:cubicBezTo>
                    <a:pt x="154707" y="826813"/>
                    <a:pt x="125701" y="819055"/>
                    <a:pt x="112603" y="796433"/>
                  </a:cubicBezTo>
                  <a:lnTo>
                    <a:pt x="6552" y="613456"/>
                  </a:lnTo>
                  <a:cubicBezTo>
                    <a:pt x="-6561" y="590854"/>
                    <a:pt x="1166" y="561931"/>
                    <a:pt x="23816" y="548837"/>
                  </a:cubicBezTo>
                  <a:lnTo>
                    <a:pt x="70581" y="521967"/>
                  </a:lnTo>
                  <a:cubicBezTo>
                    <a:pt x="65631" y="487453"/>
                    <a:pt x="65631" y="452411"/>
                    <a:pt x="70581" y="417896"/>
                  </a:cubicBezTo>
                  <a:lnTo>
                    <a:pt x="23721" y="391121"/>
                  </a:lnTo>
                  <a:cubicBezTo>
                    <a:pt x="1037" y="378057"/>
                    <a:pt x="-6735" y="349127"/>
                    <a:pt x="6362" y="326502"/>
                  </a:cubicBezTo>
                  <a:lnTo>
                    <a:pt x="112318" y="143525"/>
                  </a:lnTo>
                  <a:cubicBezTo>
                    <a:pt x="125414" y="120957"/>
                    <a:pt x="154348" y="113213"/>
                    <a:pt x="177012" y="126211"/>
                  </a:cubicBezTo>
                  <a:lnTo>
                    <a:pt x="224441" y="153553"/>
                  </a:lnTo>
                  <a:cubicBezTo>
                    <a:pt x="251860" y="132779"/>
                    <a:pt x="281864" y="115638"/>
                    <a:pt x="313702" y="102558"/>
                  </a:cubicBezTo>
                  <a:lnTo>
                    <a:pt x="313702" y="47305"/>
                  </a:lnTo>
                  <a:cubicBezTo>
                    <a:pt x="313702" y="21180"/>
                    <a:pt x="334937" y="0"/>
                    <a:pt x="361131" y="0"/>
                  </a:cubicBezTo>
                  <a:lnTo>
                    <a:pt x="573423" y="0"/>
                  </a:lnTo>
                  <a:cubicBezTo>
                    <a:pt x="599617" y="0"/>
                    <a:pt x="620852" y="21180"/>
                    <a:pt x="620852" y="47305"/>
                  </a:cubicBezTo>
                  <a:lnTo>
                    <a:pt x="620852" y="102558"/>
                  </a:lnTo>
                  <a:cubicBezTo>
                    <a:pt x="652708" y="115661"/>
                    <a:pt x="682740" y="132800"/>
                    <a:pt x="710209" y="153553"/>
                  </a:cubicBezTo>
                  <a:lnTo>
                    <a:pt x="757638" y="126211"/>
                  </a:lnTo>
                  <a:cubicBezTo>
                    <a:pt x="780301" y="113213"/>
                    <a:pt x="809236" y="120957"/>
                    <a:pt x="822331" y="143525"/>
                  </a:cubicBezTo>
                  <a:lnTo>
                    <a:pt x="928572" y="326502"/>
                  </a:lnTo>
                  <a:cubicBezTo>
                    <a:pt x="941668" y="349127"/>
                    <a:pt x="933896" y="378057"/>
                    <a:pt x="911213" y="391121"/>
                  </a:cubicBezTo>
                  <a:lnTo>
                    <a:pt x="864353" y="418085"/>
                  </a:lnTo>
                  <a:cubicBezTo>
                    <a:pt x="869303" y="452600"/>
                    <a:pt x="869303" y="487643"/>
                    <a:pt x="864353" y="522157"/>
                  </a:cubicBezTo>
                  <a:lnTo>
                    <a:pt x="911118" y="549026"/>
                  </a:lnTo>
                  <a:cubicBezTo>
                    <a:pt x="933801" y="562092"/>
                    <a:pt x="941574" y="591024"/>
                    <a:pt x="928477" y="613645"/>
                  </a:cubicBezTo>
                  <a:lnTo>
                    <a:pt x="822520" y="796433"/>
                  </a:lnTo>
                  <a:cubicBezTo>
                    <a:pt x="809422" y="819055"/>
                    <a:pt x="780417" y="826813"/>
                    <a:pt x="757732" y="813747"/>
                  </a:cubicBezTo>
                  <a:lnTo>
                    <a:pt x="710303" y="786404"/>
                  </a:lnTo>
                  <a:cubicBezTo>
                    <a:pt x="682902" y="807209"/>
                    <a:pt x="652894" y="824353"/>
                    <a:pt x="621042" y="837400"/>
                  </a:cubicBezTo>
                  <a:lnTo>
                    <a:pt x="621042" y="892652"/>
                  </a:lnTo>
                  <a:cubicBezTo>
                    <a:pt x="621042" y="918774"/>
                    <a:pt x="599808" y="939958"/>
                    <a:pt x="573613" y="939958"/>
                  </a:cubicBezTo>
                  <a:cubicBezTo>
                    <a:pt x="573550" y="939958"/>
                    <a:pt x="573487" y="939958"/>
                    <a:pt x="573423" y="939958"/>
                  </a:cubicBezTo>
                  <a:close/>
                  <a:moveTo>
                    <a:pt x="408939" y="845347"/>
                  </a:moveTo>
                  <a:lnTo>
                    <a:pt x="525994" y="845347"/>
                  </a:lnTo>
                  <a:lnTo>
                    <a:pt x="525994" y="804286"/>
                  </a:lnTo>
                  <a:cubicBezTo>
                    <a:pt x="525980" y="783651"/>
                    <a:pt x="539377" y="765391"/>
                    <a:pt x="559100" y="759157"/>
                  </a:cubicBezTo>
                  <a:cubicBezTo>
                    <a:pt x="601340" y="745977"/>
                    <a:pt x="640187" y="723763"/>
                    <a:pt x="672929" y="694064"/>
                  </a:cubicBezTo>
                  <a:cubicBezTo>
                    <a:pt x="688185" y="680166"/>
                    <a:pt x="710709" y="677716"/>
                    <a:pt x="728611" y="688009"/>
                  </a:cubicBezTo>
                  <a:lnTo>
                    <a:pt x="763803" y="708161"/>
                  </a:lnTo>
                  <a:lnTo>
                    <a:pt x="822331" y="607117"/>
                  </a:lnTo>
                  <a:lnTo>
                    <a:pt x="788087" y="587722"/>
                  </a:lnTo>
                  <a:cubicBezTo>
                    <a:pt x="770135" y="577390"/>
                    <a:pt x="760993" y="556623"/>
                    <a:pt x="765511" y="536443"/>
                  </a:cubicBezTo>
                  <a:cubicBezTo>
                    <a:pt x="775828" y="492894"/>
                    <a:pt x="775828" y="447540"/>
                    <a:pt x="765511" y="403988"/>
                  </a:cubicBezTo>
                  <a:cubicBezTo>
                    <a:pt x="761038" y="383841"/>
                    <a:pt x="770175" y="363128"/>
                    <a:pt x="788087" y="352803"/>
                  </a:cubicBezTo>
                  <a:lnTo>
                    <a:pt x="822710" y="332841"/>
                  </a:lnTo>
                  <a:lnTo>
                    <a:pt x="764183" y="231702"/>
                  </a:lnTo>
                  <a:lnTo>
                    <a:pt x="728896" y="252043"/>
                  </a:lnTo>
                  <a:cubicBezTo>
                    <a:pt x="711042" y="262173"/>
                    <a:pt x="688681" y="259691"/>
                    <a:pt x="673499" y="245893"/>
                  </a:cubicBezTo>
                  <a:cubicBezTo>
                    <a:pt x="640761" y="216164"/>
                    <a:pt x="601915" y="193918"/>
                    <a:pt x="559669" y="180707"/>
                  </a:cubicBezTo>
                  <a:cubicBezTo>
                    <a:pt x="540017" y="174452"/>
                    <a:pt x="526673" y="156246"/>
                    <a:pt x="526658" y="135672"/>
                  </a:cubicBezTo>
                  <a:lnTo>
                    <a:pt x="526658" y="94611"/>
                  </a:lnTo>
                  <a:lnTo>
                    <a:pt x="408939" y="94611"/>
                  </a:lnTo>
                  <a:lnTo>
                    <a:pt x="408939" y="135672"/>
                  </a:lnTo>
                  <a:cubicBezTo>
                    <a:pt x="409009" y="156316"/>
                    <a:pt x="395647" y="174620"/>
                    <a:pt x="375929" y="180896"/>
                  </a:cubicBezTo>
                  <a:cubicBezTo>
                    <a:pt x="333703" y="194152"/>
                    <a:pt x="294865" y="216393"/>
                    <a:pt x="262099" y="246083"/>
                  </a:cubicBezTo>
                  <a:cubicBezTo>
                    <a:pt x="246865" y="260014"/>
                    <a:pt x="224339" y="262502"/>
                    <a:pt x="206418" y="252232"/>
                  </a:cubicBezTo>
                  <a:lnTo>
                    <a:pt x="170751" y="231702"/>
                  </a:lnTo>
                  <a:lnTo>
                    <a:pt x="112224" y="332841"/>
                  </a:lnTo>
                  <a:lnTo>
                    <a:pt x="146847" y="352803"/>
                  </a:lnTo>
                  <a:cubicBezTo>
                    <a:pt x="164796" y="363100"/>
                    <a:pt x="173972" y="383820"/>
                    <a:pt x="169518" y="403988"/>
                  </a:cubicBezTo>
                  <a:cubicBezTo>
                    <a:pt x="159101" y="447529"/>
                    <a:pt x="159101" y="492903"/>
                    <a:pt x="169518" y="536443"/>
                  </a:cubicBezTo>
                  <a:cubicBezTo>
                    <a:pt x="174036" y="556623"/>
                    <a:pt x="164893" y="577390"/>
                    <a:pt x="146942" y="587722"/>
                  </a:cubicBezTo>
                  <a:lnTo>
                    <a:pt x="112413" y="607590"/>
                  </a:lnTo>
                  <a:lnTo>
                    <a:pt x="170751" y="708161"/>
                  </a:lnTo>
                  <a:lnTo>
                    <a:pt x="205848" y="688009"/>
                  </a:lnTo>
                  <a:cubicBezTo>
                    <a:pt x="223750" y="677716"/>
                    <a:pt x="246274" y="680166"/>
                    <a:pt x="261530" y="694064"/>
                  </a:cubicBezTo>
                  <a:cubicBezTo>
                    <a:pt x="294262" y="723782"/>
                    <a:pt x="333112" y="745996"/>
                    <a:pt x="375360" y="759157"/>
                  </a:cubicBezTo>
                  <a:cubicBezTo>
                    <a:pt x="395083" y="765391"/>
                    <a:pt x="408479" y="783651"/>
                    <a:pt x="408465" y="804286"/>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25" name="Google Shape;1025;p64"/>
            <p:cNvSpPr/>
            <p:nvPr/>
          </p:nvSpPr>
          <p:spPr>
            <a:xfrm>
              <a:off x="4054833" y="2593416"/>
              <a:ext cx="431794" cy="430667"/>
            </a:xfrm>
            <a:custGeom>
              <a:rect b="b" l="l" r="r" t="t"/>
              <a:pathLst>
                <a:path extrusionOk="0" h="430667" w="431794">
                  <a:moveTo>
                    <a:pt x="216277" y="430667"/>
                  </a:moveTo>
                  <a:cubicBezTo>
                    <a:pt x="97040" y="430876"/>
                    <a:pt x="210" y="334638"/>
                    <a:pt x="0" y="215712"/>
                  </a:cubicBezTo>
                  <a:cubicBezTo>
                    <a:pt x="-209" y="96787"/>
                    <a:pt x="96281" y="209"/>
                    <a:pt x="215518" y="0"/>
                  </a:cubicBezTo>
                  <a:cubicBezTo>
                    <a:pt x="334754" y="-209"/>
                    <a:pt x="431584" y="96030"/>
                    <a:pt x="431794" y="214955"/>
                  </a:cubicBezTo>
                  <a:cubicBezTo>
                    <a:pt x="431794" y="215082"/>
                    <a:pt x="431794" y="215208"/>
                    <a:pt x="431794" y="215333"/>
                  </a:cubicBezTo>
                  <a:cubicBezTo>
                    <a:pt x="431690" y="334070"/>
                    <a:pt x="335322" y="430355"/>
                    <a:pt x="216277" y="430667"/>
                  </a:cubicBezTo>
                  <a:close/>
                  <a:moveTo>
                    <a:pt x="216277" y="94705"/>
                  </a:moveTo>
                  <a:cubicBezTo>
                    <a:pt x="149429" y="94496"/>
                    <a:pt x="95069" y="148376"/>
                    <a:pt x="94859" y="215049"/>
                  </a:cubicBezTo>
                  <a:cubicBezTo>
                    <a:pt x="94650" y="281722"/>
                    <a:pt x="148670" y="335943"/>
                    <a:pt x="215518" y="336151"/>
                  </a:cubicBezTo>
                  <a:cubicBezTo>
                    <a:pt x="282365" y="336360"/>
                    <a:pt x="336725" y="282479"/>
                    <a:pt x="336935" y="215806"/>
                  </a:cubicBezTo>
                  <a:cubicBezTo>
                    <a:pt x="336936" y="215648"/>
                    <a:pt x="336936" y="215491"/>
                    <a:pt x="336936" y="215333"/>
                  </a:cubicBezTo>
                  <a:cubicBezTo>
                    <a:pt x="336884" y="148844"/>
                    <a:pt x="282939" y="94913"/>
                    <a:pt x="216277" y="94705"/>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sp>
        <p:nvSpPr>
          <p:cNvPr id="1026" name="Google Shape;1026;p64"/>
          <p:cNvSpPr/>
          <p:nvPr/>
        </p:nvSpPr>
        <p:spPr>
          <a:xfrm>
            <a:off x="2307446" y="2655342"/>
            <a:ext cx="474900" cy="170400"/>
          </a:xfrm>
          <a:prstGeom prst="roundRect">
            <a:avLst>
              <a:gd fmla="val 16667" name="adj"/>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chemeClr val="lt1"/>
                </a:solidFill>
                <a:latin typeface="Arial"/>
                <a:ea typeface="Arial"/>
                <a:cs typeface="Arial"/>
                <a:sym typeface="Arial"/>
              </a:rPr>
              <a:t>EML</a:t>
            </a:r>
            <a:endParaRPr/>
          </a:p>
        </p:txBody>
      </p:sp>
      <p:sp>
        <p:nvSpPr>
          <p:cNvPr id="1027" name="Google Shape;1027;p64"/>
          <p:cNvSpPr/>
          <p:nvPr/>
        </p:nvSpPr>
        <p:spPr>
          <a:xfrm>
            <a:off x="3616325" y="2627533"/>
            <a:ext cx="793750" cy="285750"/>
          </a:xfrm>
          <a:custGeom>
            <a:rect b="b" l="l" r="r" t="t"/>
            <a:pathLst>
              <a:path extrusionOk="0" h="285750" w="793750">
                <a:moveTo>
                  <a:pt x="0" y="3175"/>
                </a:moveTo>
                <a:cubicBezTo>
                  <a:pt x="1058" y="57150"/>
                  <a:pt x="2117" y="111125"/>
                  <a:pt x="3175" y="165100"/>
                </a:cubicBezTo>
                <a:lnTo>
                  <a:pt x="66675" y="225425"/>
                </a:lnTo>
                <a:lnTo>
                  <a:pt x="215900" y="266700"/>
                </a:lnTo>
                <a:lnTo>
                  <a:pt x="365125" y="279400"/>
                </a:lnTo>
                <a:lnTo>
                  <a:pt x="504825" y="285750"/>
                </a:lnTo>
                <a:lnTo>
                  <a:pt x="641350" y="250825"/>
                </a:lnTo>
                <a:lnTo>
                  <a:pt x="733425" y="219075"/>
                </a:lnTo>
                <a:lnTo>
                  <a:pt x="787400" y="193675"/>
                </a:lnTo>
                <a:lnTo>
                  <a:pt x="793750" y="0"/>
                </a:lnTo>
                <a:lnTo>
                  <a:pt x="720725" y="31750"/>
                </a:lnTo>
                <a:lnTo>
                  <a:pt x="609600" y="73025"/>
                </a:lnTo>
                <a:lnTo>
                  <a:pt x="447675" y="95250"/>
                </a:lnTo>
                <a:lnTo>
                  <a:pt x="327025" y="101600"/>
                </a:lnTo>
                <a:lnTo>
                  <a:pt x="161925" y="66675"/>
                </a:lnTo>
                <a:lnTo>
                  <a:pt x="82550" y="34925"/>
                </a:lnTo>
                <a:lnTo>
                  <a:pt x="0" y="3175"/>
                </a:lnTo>
                <a:close/>
              </a:path>
            </a:pathLst>
          </a:custGeom>
          <a:solidFill>
            <a:schemeClr val="accent1"/>
          </a:solidFill>
          <a:ln>
            <a:noFill/>
          </a:ln>
        </p:spPr>
        <p:txBody>
          <a:bodyPr anchorCtr="0" anchor="ctr" bIns="45700" lIns="91425" spcFirstLastPara="1" rIns="91425" wrap="square" tIns="109725">
            <a:noAutofit/>
          </a:bodyPr>
          <a:lstStyle/>
          <a:p>
            <a:pPr indent="0" lvl="0" marL="0" marR="0" rtl="0" algn="ctr">
              <a:spcBef>
                <a:spcPts val="0"/>
              </a:spcBef>
              <a:spcAft>
                <a:spcPts val="0"/>
              </a:spcAft>
              <a:buNone/>
            </a:pPr>
            <a:r>
              <a:rPr b="1" lang="en" sz="1000">
                <a:solidFill>
                  <a:schemeClr val="lt1"/>
                </a:solidFill>
                <a:latin typeface="Arial"/>
                <a:ea typeface="Arial"/>
                <a:cs typeface="Arial"/>
                <a:sym typeface="Arial"/>
              </a:rPr>
              <a:t>Raw</a:t>
            </a:r>
            <a:endParaRPr/>
          </a:p>
        </p:txBody>
      </p:sp>
      <p:sp>
        <p:nvSpPr>
          <p:cNvPr id="1028" name="Google Shape;1028;p64"/>
          <p:cNvSpPr/>
          <p:nvPr/>
        </p:nvSpPr>
        <p:spPr>
          <a:xfrm>
            <a:off x="5489575" y="2621183"/>
            <a:ext cx="793750" cy="476250"/>
          </a:xfrm>
          <a:custGeom>
            <a:rect b="b" l="l" r="r" t="t"/>
            <a:pathLst>
              <a:path extrusionOk="0" h="476250" w="793750">
                <a:moveTo>
                  <a:pt x="0" y="12700"/>
                </a:moveTo>
                <a:lnTo>
                  <a:pt x="0" y="323850"/>
                </a:lnTo>
                <a:lnTo>
                  <a:pt x="50800" y="390525"/>
                </a:lnTo>
                <a:lnTo>
                  <a:pt x="146050" y="431800"/>
                </a:lnTo>
                <a:lnTo>
                  <a:pt x="266700" y="463550"/>
                </a:lnTo>
                <a:lnTo>
                  <a:pt x="438150" y="476250"/>
                </a:lnTo>
                <a:lnTo>
                  <a:pt x="574675" y="457200"/>
                </a:lnTo>
                <a:lnTo>
                  <a:pt x="669925" y="422275"/>
                </a:lnTo>
                <a:lnTo>
                  <a:pt x="752475" y="384175"/>
                </a:lnTo>
                <a:lnTo>
                  <a:pt x="793750" y="323850"/>
                </a:lnTo>
                <a:lnTo>
                  <a:pt x="793750" y="0"/>
                </a:lnTo>
                <a:lnTo>
                  <a:pt x="704850" y="41275"/>
                </a:lnTo>
                <a:lnTo>
                  <a:pt x="558800" y="95250"/>
                </a:lnTo>
                <a:lnTo>
                  <a:pt x="374650" y="101600"/>
                </a:lnTo>
                <a:lnTo>
                  <a:pt x="209550" y="85725"/>
                </a:lnTo>
                <a:lnTo>
                  <a:pt x="76200" y="53975"/>
                </a:lnTo>
                <a:lnTo>
                  <a:pt x="0" y="12700"/>
                </a:lnTo>
                <a:close/>
              </a:path>
            </a:pathLst>
          </a:custGeom>
          <a:solidFill>
            <a:schemeClr val="accent1"/>
          </a:solidFill>
          <a:ln>
            <a:noFill/>
          </a:ln>
        </p:spPr>
        <p:txBody>
          <a:bodyPr anchorCtr="0" anchor="ctr" bIns="0" lIns="0" spcFirstLastPara="1" rIns="0"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Transformed</a:t>
            </a:r>
            <a:endParaRPr/>
          </a:p>
          <a:p>
            <a:pPr indent="0" lvl="0" marL="0" marR="0" rtl="0" algn="ctr">
              <a:spcBef>
                <a:spcPts val="0"/>
              </a:spcBef>
              <a:spcAft>
                <a:spcPts val="0"/>
              </a:spcAft>
              <a:buNone/>
            </a:pPr>
            <a:r>
              <a:rPr b="1" lang="en" sz="700">
                <a:solidFill>
                  <a:schemeClr val="lt1"/>
                </a:solidFill>
                <a:latin typeface="Arial"/>
                <a:ea typeface="Arial"/>
                <a:cs typeface="Arial"/>
                <a:sym typeface="Arial"/>
              </a:rPr>
              <a:t>Featured Store</a:t>
            </a:r>
            <a:endParaRPr/>
          </a:p>
        </p:txBody>
      </p:sp>
      <p:pic>
        <p:nvPicPr>
          <p:cNvPr id="1029" name="Google Shape;1029;p64"/>
          <p:cNvPicPr preferRelativeResize="0"/>
          <p:nvPr/>
        </p:nvPicPr>
        <p:blipFill rotWithShape="1">
          <a:blip r:embed="rId5">
            <a:alphaModFix/>
          </a:blip>
          <a:srcRect b="0" l="0" r="0" t="0"/>
          <a:stretch/>
        </p:blipFill>
        <p:spPr>
          <a:xfrm>
            <a:off x="6325150" y="914388"/>
            <a:ext cx="1140500" cy="257375"/>
          </a:xfrm>
          <a:prstGeom prst="rect">
            <a:avLst/>
          </a:prstGeom>
          <a:noFill/>
          <a:ln>
            <a:noFill/>
          </a:ln>
        </p:spPr>
      </p:pic>
      <p:sp>
        <p:nvSpPr>
          <p:cNvPr id="1030" name="Google Shape;1030;p64"/>
          <p:cNvSpPr/>
          <p:nvPr/>
        </p:nvSpPr>
        <p:spPr>
          <a:xfrm>
            <a:off x="5685064" y="3447227"/>
            <a:ext cx="315300" cy="315300"/>
          </a:xfrm>
          <a:prstGeom prst="ellipse">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Clr>
                <a:schemeClr val="lt1"/>
              </a:buClr>
              <a:buSzPts val="1200"/>
              <a:buFont typeface="Arial"/>
              <a:buNone/>
            </a:pPr>
            <a:r>
              <a:rPr lang="en" sz="1200">
                <a:solidFill>
                  <a:schemeClr val="lt1"/>
                </a:solidFill>
              </a:rPr>
              <a:t>6</a:t>
            </a:r>
            <a:endParaRPr sz="1200">
              <a:solidFill>
                <a:schemeClr val="lt1"/>
              </a:solidFill>
            </a:endParaRPr>
          </a:p>
        </p:txBody>
      </p:sp>
      <p:sp>
        <p:nvSpPr>
          <p:cNvPr id="1031" name="Google Shape;1031;p64"/>
          <p:cNvSpPr/>
          <p:nvPr/>
        </p:nvSpPr>
        <p:spPr>
          <a:xfrm>
            <a:off x="2430839" y="3295665"/>
            <a:ext cx="315300" cy="315300"/>
          </a:xfrm>
          <a:prstGeom prst="ellipse">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Clr>
                <a:schemeClr val="lt1"/>
              </a:buClr>
              <a:buSzPts val="1200"/>
              <a:buFont typeface="Arial"/>
              <a:buNone/>
            </a:pPr>
            <a:r>
              <a:rPr lang="en" sz="1200">
                <a:solidFill>
                  <a:schemeClr val="lt1"/>
                </a:solidFill>
              </a:rPr>
              <a:t>3</a:t>
            </a:r>
            <a:endParaRPr sz="1200">
              <a:solidFill>
                <a:schemeClr val="lt1"/>
              </a:solidFill>
            </a:endParaRPr>
          </a:p>
        </p:txBody>
      </p:sp>
      <p:sp>
        <p:nvSpPr>
          <p:cNvPr id="1032" name="Google Shape;1032;p64"/>
          <p:cNvSpPr/>
          <p:nvPr/>
        </p:nvSpPr>
        <p:spPr>
          <a:xfrm>
            <a:off x="2636701" y="1038852"/>
            <a:ext cx="315300" cy="315300"/>
          </a:xfrm>
          <a:prstGeom prst="ellipse">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Clr>
                <a:schemeClr val="lt1"/>
              </a:buClr>
              <a:buSzPts val="1200"/>
              <a:buFont typeface="Arial"/>
              <a:buNone/>
            </a:pPr>
            <a:r>
              <a:rPr lang="en" sz="1200">
                <a:solidFill>
                  <a:schemeClr val="lt1"/>
                </a:solidFill>
              </a:rPr>
              <a:t>4</a:t>
            </a:r>
            <a:endParaRPr sz="1200">
              <a:solidFill>
                <a:schemeClr val="lt1"/>
              </a:solidFill>
            </a:endParaRPr>
          </a:p>
        </p:txBody>
      </p:sp>
      <p:sp>
        <p:nvSpPr>
          <p:cNvPr id="1033" name="Google Shape;1033;p64"/>
          <p:cNvSpPr/>
          <p:nvPr/>
        </p:nvSpPr>
        <p:spPr>
          <a:xfrm>
            <a:off x="4414339" y="1203552"/>
            <a:ext cx="315300" cy="315300"/>
          </a:xfrm>
          <a:prstGeom prst="ellipse">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Clr>
                <a:schemeClr val="lt1"/>
              </a:buClr>
              <a:buSzPts val="1200"/>
              <a:buFont typeface="Arial"/>
              <a:buNone/>
            </a:pPr>
            <a:r>
              <a:rPr lang="en" sz="1200">
                <a:solidFill>
                  <a:schemeClr val="lt1"/>
                </a:solidFill>
              </a:rPr>
              <a:t>5</a:t>
            </a:r>
            <a:endParaRPr sz="1200">
              <a:solidFill>
                <a:schemeClr val="lt1"/>
              </a:solidFill>
            </a:endParaRPr>
          </a:p>
        </p:txBody>
      </p:sp>
      <p:grpSp>
        <p:nvGrpSpPr>
          <p:cNvPr id="1034" name="Google Shape;1034;p64"/>
          <p:cNvGrpSpPr/>
          <p:nvPr/>
        </p:nvGrpSpPr>
        <p:grpSpPr>
          <a:xfrm>
            <a:off x="2934696" y="2120352"/>
            <a:ext cx="424277" cy="336232"/>
            <a:chOff x="3840281" y="1479290"/>
            <a:chExt cx="448685" cy="392519"/>
          </a:xfrm>
        </p:grpSpPr>
        <p:sp>
          <p:nvSpPr>
            <p:cNvPr id="1035" name="Google Shape;1035;p64"/>
            <p:cNvSpPr/>
            <p:nvPr/>
          </p:nvSpPr>
          <p:spPr>
            <a:xfrm>
              <a:off x="3840281" y="1479290"/>
              <a:ext cx="445982" cy="321605"/>
            </a:xfrm>
            <a:custGeom>
              <a:rect b="b" l="l" r="r" t="t"/>
              <a:pathLst>
                <a:path extrusionOk="0" h="321605" w="445982">
                  <a:moveTo>
                    <a:pt x="58865" y="321605"/>
                  </a:moveTo>
                  <a:lnTo>
                    <a:pt x="237119" y="321605"/>
                  </a:lnTo>
                  <a:cubicBezTo>
                    <a:pt x="246681" y="321605"/>
                    <a:pt x="254432" y="313855"/>
                    <a:pt x="254432" y="304293"/>
                  </a:cubicBezTo>
                  <a:cubicBezTo>
                    <a:pt x="254432" y="294730"/>
                    <a:pt x="246681" y="286980"/>
                    <a:pt x="237119" y="286980"/>
                  </a:cubicBezTo>
                  <a:lnTo>
                    <a:pt x="58865" y="286980"/>
                  </a:lnTo>
                  <a:cubicBezTo>
                    <a:pt x="45478" y="286980"/>
                    <a:pt x="34627" y="276128"/>
                    <a:pt x="34627" y="262741"/>
                  </a:cubicBezTo>
                  <a:lnTo>
                    <a:pt x="34627" y="113019"/>
                  </a:lnTo>
                  <a:lnTo>
                    <a:pt x="411356" y="113019"/>
                  </a:lnTo>
                  <a:lnTo>
                    <a:pt x="411356" y="197368"/>
                  </a:lnTo>
                  <a:cubicBezTo>
                    <a:pt x="411356" y="206930"/>
                    <a:pt x="419107" y="214681"/>
                    <a:pt x="428669" y="214681"/>
                  </a:cubicBezTo>
                  <a:cubicBezTo>
                    <a:pt x="438232" y="214681"/>
                    <a:pt x="445982" y="206930"/>
                    <a:pt x="445982" y="197368"/>
                  </a:cubicBezTo>
                  <a:lnTo>
                    <a:pt x="445982" y="58864"/>
                  </a:lnTo>
                  <a:cubicBezTo>
                    <a:pt x="445906" y="26386"/>
                    <a:pt x="419596" y="76"/>
                    <a:pt x="387118" y="0"/>
                  </a:cubicBezTo>
                  <a:lnTo>
                    <a:pt x="58865" y="0"/>
                  </a:lnTo>
                  <a:cubicBezTo>
                    <a:pt x="26355" y="0"/>
                    <a:pt x="0" y="26354"/>
                    <a:pt x="0" y="58863"/>
                  </a:cubicBezTo>
                  <a:cubicBezTo>
                    <a:pt x="0" y="58956"/>
                    <a:pt x="0" y="59049"/>
                    <a:pt x="1" y="59141"/>
                  </a:cubicBezTo>
                  <a:lnTo>
                    <a:pt x="1" y="262741"/>
                  </a:lnTo>
                  <a:cubicBezTo>
                    <a:pt x="1" y="295251"/>
                    <a:pt x="26355" y="321605"/>
                    <a:pt x="58865" y="321605"/>
                  </a:cubicBezTo>
                  <a:close/>
                  <a:moveTo>
                    <a:pt x="34627" y="59141"/>
                  </a:moveTo>
                  <a:cubicBezTo>
                    <a:pt x="34321" y="45758"/>
                    <a:pt x="44922" y="34661"/>
                    <a:pt x="58304" y="34355"/>
                  </a:cubicBezTo>
                  <a:cubicBezTo>
                    <a:pt x="58491" y="34351"/>
                    <a:pt x="58678" y="34349"/>
                    <a:pt x="58865" y="34349"/>
                  </a:cubicBezTo>
                  <a:lnTo>
                    <a:pt x="387118" y="34349"/>
                  </a:lnTo>
                  <a:cubicBezTo>
                    <a:pt x="400505" y="34349"/>
                    <a:pt x="411356" y="45201"/>
                    <a:pt x="411356" y="58587"/>
                  </a:cubicBezTo>
                  <a:lnTo>
                    <a:pt x="411356" y="90304"/>
                  </a:lnTo>
                  <a:lnTo>
                    <a:pt x="34627" y="9030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1036" name="Google Shape;1036;p64"/>
            <p:cNvSpPr/>
            <p:nvPr/>
          </p:nvSpPr>
          <p:spPr>
            <a:xfrm>
              <a:off x="3895822" y="1530121"/>
              <a:ext cx="23822" cy="23822"/>
            </a:xfrm>
            <a:custGeom>
              <a:rect b="b" l="l" r="r" t="t"/>
              <a:pathLst>
                <a:path extrusionOk="0" h="23822" w="23822">
                  <a:moveTo>
                    <a:pt x="23823" y="11911"/>
                  </a:moveTo>
                  <a:cubicBezTo>
                    <a:pt x="23823" y="18490"/>
                    <a:pt x="18490" y="23823"/>
                    <a:pt x="11911" y="23823"/>
                  </a:cubicBezTo>
                  <a:cubicBezTo>
                    <a:pt x="5333" y="23823"/>
                    <a:pt x="0" y="18490"/>
                    <a:pt x="0" y="11911"/>
                  </a:cubicBezTo>
                  <a:cubicBezTo>
                    <a:pt x="0" y="5333"/>
                    <a:pt x="5333" y="0"/>
                    <a:pt x="11911" y="0"/>
                  </a:cubicBezTo>
                  <a:cubicBezTo>
                    <a:pt x="18490" y="0"/>
                    <a:pt x="23823" y="5333"/>
                    <a:pt x="23823" y="1191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1037" name="Google Shape;1037;p64"/>
            <p:cNvSpPr/>
            <p:nvPr/>
          </p:nvSpPr>
          <p:spPr>
            <a:xfrm>
              <a:off x="3933634" y="1530120"/>
              <a:ext cx="24099" cy="24099"/>
            </a:xfrm>
            <a:custGeom>
              <a:rect b="b" l="l" r="r" t="t"/>
              <a:pathLst>
                <a:path extrusionOk="0" h="24099" w="24099">
                  <a:moveTo>
                    <a:pt x="12188" y="1"/>
                  </a:moveTo>
                  <a:cubicBezTo>
                    <a:pt x="5533" y="-75"/>
                    <a:pt x="77" y="5258"/>
                    <a:pt x="1" y="11912"/>
                  </a:cubicBezTo>
                  <a:cubicBezTo>
                    <a:pt x="-75" y="18567"/>
                    <a:pt x="5258" y="24023"/>
                    <a:pt x="11912" y="24099"/>
                  </a:cubicBezTo>
                  <a:cubicBezTo>
                    <a:pt x="18567" y="24175"/>
                    <a:pt x="24023" y="18842"/>
                    <a:pt x="24099" y="12188"/>
                  </a:cubicBezTo>
                  <a:cubicBezTo>
                    <a:pt x="24100" y="12096"/>
                    <a:pt x="24100" y="12004"/>
                    <a:pt x="24099" y="11912"/>
                  </a:cubicBezTo>
                  <a:cubicBezTo>
                    <a:pt x="24024" y="5365"/>
                    <a:pt x="18735" y="76"/>
                    <a:pt x="12188" y="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1038" name="Google Shape;1038;p64"/>
            <p:cNvSpPr/>
            <p:nvPr/>
          </p:nvSpPr>
          <p:spPr>
            <a:xfrm>
              <a:off x="4105902" y="1673965"/>
              <a:ext cx="183064" cy="197844"/>
            </a:xfrm>
            <a:custGeom>
              <a:rect b="b" l="l" r="r" t="t"/>
              <a:pathLst>
                <a:path extrusionOk="0" h="197844" w="183064">
                  <a:moveTo>
                    <a:pt x="139365" y="121390"/>
                  </a:moveTo>
                  <a:cubicBezTo>
                    <a:pt x="163889" y="86643"/>
                    <a:pt x="155601" y="38594"/>
                    <a:pt x="120854" y="14069"/>
                  </a:cubicBezTo>
                  <a:cubicBezTo>
                    <a:pt x="109491" y="6050"/>
                    <a:pt x="96168" y="1257"/>
                    <a:pt x="82301" y="200"/>
                  </a:cubicBezTo>
                  <a:cubicBezTo>
                    <a:pt x="62095" y="-1270"/>
                    <a:pt x="42142" y="5414"/>
                    <a:pt x="26900" y="18759"/>
                  </a:cubicBezTo>
                  <a:cubicBezTo>
                    <a:pt x="-5430" y="46511"/>
                    <a:pt x="-9142" y="95216"/>
                    <a:pt x="18610" y="127546"/>
                  </a:cubicBezTo>
                  <a:cubicBezTo>
                    <a:pt x="31922" y="143054"/>
                    <a:pt x="50843" y="152645"/>
                    <a:pt x="71221" y="154216"/>
                  </a:cubicBezTo>
                  <a:lnTo>
                    <a:pt x="77038" y="154216"/>
                  </a:lnTo>
                  <a:cubicBezTo>
                    <a:pt x="88844" y="154142"/>
                    <a:pt x="100467" y="151296"/>
                    <a:pt x="110971" y="145906"/>
                  </a:cubicBezTo>
                  <a:lnTo>
                    <a:pt x="149891" y="191335"/>
                  </a:lnTo>
                  <a:cubicBezTo>
                    <a:pt x="153074" y="195076"/>
                    <a:pt x="157601" y="197414"/>
                    <a:pt x="162495" y="197844"/>
                  </a:cubicBezTo>
                  <a:lnTo>
                    <a:pt x="164018" y="197844"/>
                  </a:lnTo>
                  <a:cubicBezTo>
                    <a:pt x="168687" y="197778"/>
                    <a:pt x="173171" y="196004"/>
                    <a:pt x="176622" y="192858"/>
                  </a:cubicBezTo>
                  <a:cubicBezTo>
                    <a:pt x="184387" y="186166"/>
                    <a:pt x="185255" y="174447"/>
                    <a:pt x="178563" y="166683"/>
                  </a:cubicBezTo>
                  <a:cubicBezTo>
                    <a:pt x="178563" y="166683"/>
                    <a:pt x="178561" y="166681"/>
                    <a:pt x="178561" y="166681"/>
                  </a:cubicBezTo>
                  <a:close/>
                  <a:moveTo>
                    <a:pt x="111664" y="118897"/>
                  </a:moveTo>
                  <a:cubicBezTo>
                    <a:pt x="88967" y="138611"/>
                    <a:pt x="54588" y="136192"/>
                    <a:pt x="34875" y="113497"/>
                  </a:cubicBezTo>
                  <a:cubicBezTo>
                    <a:pt x="34756" y="113359"/>
                    <a:pt x="34636" y="113220"/>
                    <a:pt x="34517" y="113080"/>
                  </a:cubicBezTo>
                  <a:cubicBezTo>
                    <a:pt x="14932" y="89982"/>
                    <a:pt x="17523" y="55436"/>
                    <a:pt x="40335" y="35518"/>
                  </a:cubicBezTo>
                  <a:cubicBezTo>
                    <a:pt x="50110" y="26709"/>
                    <a:pt x="62772" y="21783"/>
                    <a:pt x="75930" y="21668"/>
                  </a:cubicBezTo>
                  <a:lnTo>
                    <a:pt x="80085" y="21668"/>
                  </a:lnTo>
                  <a:cubicBezTo>
                    <a:pt x="94642" y="22677"/>
                    <a:pt x="108175" y="29520"/>
                    <a:pt x="117620" y="40643"/>
                  </a:cubicBezTo>
                  <a:cubicBezTo>
                    <a:pt x="137741" y="63694"/>
                    <a:pt x="135366" y="98691"/>
                    <a:pt x="112315" y="118813"/>
                  </a:cubicBezTo>
                  <a:cubicBezTo>
                    <a:pt x="112283" y="118841"/>
                    <a:pt x="112250" y="118870"/>
                    <a:pt x="112218" y="11889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1039" name="Google Shape;1039;p64"/>
            <p:cNvSpPr/>
            <p:nvPr/>
          </p:nvSpPr>
          <p:spPr>
            <a:xfrm>
              <a:off x="3909672" y="1633306"/>
              <a:ext cx="303876" cy="13850"/>
            </a:xfrm>
            <a:custGeom>
              <a:rect b="b" l="l" r="r" t="t"/>
              <a:pathLst>
                <a:path extrusionOk="0" h="13850" w="303876">
                  <a:moveTo>
                    <a:pt x="303877" y="6925"/>
                  </a:moveTo>
                  <a:cubicBezTo>
                    <a:pt x="303877" y="3101"/>
                    <a:pt x="300776" y="0"/>
                    <a:pt x="296952" y="0"/>
                  </a:cubicBezTo>
                  <a:lnTo>
                    <a:pt x="6925" y="0"/>
                  </a:lnTo>
                  <a:cubicBezTo>
                    <a:pt x="3101" y="0"/>
                    <a:pt x="0" y="3101"/>
                    <a:pt x="0" y="6925"/>
                  </a:cubicBezTo>
                  <a:cubicBezTo>
                    <a:pt x="0" y="10749"/>
                    <a:pt x="3101" y="13850"/>
                    <a:pt x="6925" y="13850"/>
                  </a:cubicBezTo>
                  <a:lnTo>
                    <a:pt x="296952" y="13850"/>
                  </a:lnTo>
                  <a:cubicBezTo>
                    <a:pt x="300776" y="13850"/>
                    <a:pt x="303877" y="10749"/>
                    <a:pt x="303877" y="69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1040" name="Google Shape;1040;p64"/>
            <p:cNvSpPr/>
            <p:nvPr/>
          </p:nvSpPr>
          <p:spPr>
            <a:xfrm>
              <a:off x="3909672" y="1677073"/>
              <a:ext cx="193905" cy="13850"/>
            </a:xfrm>
            <a:custGeom>
              <a:rect b="b" l="l" r="r" t="t"/>
              <a:pathLst>
                <a:path extrusionOk="0" h="13850" w="193905">
                  <a:moveTo>
                    <a:pt x="186980" y="0"/>
                  </a:moveTo>
                  <a:lnTo>
                    <a:pt x="6925" y="0"/>
                  </a:lnTo>
                  <a:cubicBezTo>
                    <a:pt x="3101" y="0"/>
                    <a:pt x="0" y="3101"/>
                    <a:pt x="0" y="6925"/>
                  </a:cubicBezTo>
                  <a:cubicBezTo>
                    <a:pt x="0" y="10749"/>
                    <a:pt x="3101" y="13850"/>
                    <a:pt x="6925" y="13850"/>
                  </a:cubicBezTo>
                  <a:lnTo>
                    <a:pt x="186980" y="13850"/>
                  </a:lnTo>
                  <a:cubicBezTo>
                    <a:pt x="190804" y="13850"/>
                    <a:pt x="193905" y="10749"/>
                    <a:pt x="193905" y="6925"/>
                  </a:cubicBezTo>
                  <a:cubicBezTo>
                    <a:pt x="193905" y="3101"/>
                    <a:pt x="190804" y="0"/>
                    <a:pt x="186980"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1041" name="Google Shape;1041;p64"/>
            <p:cNvSpPr/>
            <p:nvPr/>
          </p:nvSpPr>
          <p:spPr>
            <a:xfrm>
              <a:off x="3909672" y="1721395"/>
              <a:ext cx="167727" cy="13850"/>
            </a:xfrm>
            <a:custGeom>
              <a:rect b="b" l="l" r="r" t="t"/>
              <a:pathLst>
                <a:path extrusionOk="0" h="13850" w="167727">
                  <a:moveTo>
                    <a:pt x="6925" y="0"/>
                  </a:moveTo>
                  <a:cubicBezTo>
                    <a:pt x="3101" y="0"/>
                    <a:pt x="0" y="3101"/>
                    <a:pt x="0" y="6925"/>
                  </a:cubicBezTo>
                  <a:cubicBezTo>
                    <a:pt x="0" y="10749"/>
                    <a:pt x="3101" y="13850"/>
                    <a:pt x="6925" y="13850"/>
                  </a:cubicBezTo>
                  <a:lnTo>
                    <a:pt x="160803" y="13850"/>
                  </a:lnTo>
                  <a:cubicBezTo>
                    <a:pt x="164627" y="13850"/>
                    <a:pt x="167728" y="10749"/>
                    <a:pt x="167728" y="6925"/>
                  </a:cubicBezTo>
                  <a:cubicBezTo>
                    <a:pt x="167728" y="3101"/>
                    <a:pt x="164627" y="0"/>
                    <a:pt x="16080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grpSp>
      <p:cxnSp>
        <p:nvCxnSpPr>
          <p:cNvPr id="1042" name="Google Shape;1042;p64"/>
          <p:cNvCxnSpPr/>
          <p:nvPr/>
        </p:nvCxnSpPr>
        <p:spPr>
          <a:xfrm>
            <a:off x="1377405" y="1848656"/>
            <a:ext cx="2210700" cy="709800"/>
          </a:xfrm>
          <a:prstGeom prst="bentConnector3">
            <a:avLst>
              <a:gd fmla="val 62599" name="adj1"/>
            </a:avLst>
          </a:prstGeom>
          <a:noFill/>
          <a:ln cap="flat" cmpd="sng" w="19050">
            <a:solidFill>
              <a:schemeClr val="dk2"/>
            </a:solidFill>
            <a:prstDash val="solid"/>
            <a:miter lim="800000"/>
            <a:headEnd len="sm" w="sm" type="none"/>
            <a:tailEnd len="med" w="med" type="triangle"/>
          </a:ln>
        </p:spPr>
      </p:cxnSp>
      <p:sp>
        <p:nvSpPr>
          <p:cNvPr id="1043" name="Google Shape;1043;p64"/>
          <p:cNvSpPr/>
          <p:nvPr/>
        </p:nvSpPr>
        <p:spPr>
          <a:xfrm>
            <a:off x="1842391" y="1726293"/>
            <a:ext cx="677700" cy="24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grpSp>
        <p:nvGrpSpPr>
          <p:cNvPr id="1044" name="Google Shape;1044;p64"/>
          <p:cNvGrpSpPr/>
          <p:nvPr/>
        </p:nvGrpSpPr>
        <p:grpSpPr>
          <a:xfrm>
            <a:off x="1910606" y="1725987"/>
            <a:ext cx="520241" cy="244615"/>
            <a:chOff x="257896" y="3459986"/>
            <a:chExt cx="520241" cy="244615"/>
          </a:xfrm>
        </p:grpSpPr>
        <p:sp>
          <p:nvSpPr>
            <p:cNvPr id="1045" name="Google Shape;1045;p64"/>
            <p:cNvSpPr/>
            <p:nvPr/>
          </p:nvSpPr>
          <p:spPr>
            <a:xfrm>
              <a:off x="257896" y="3459986"/>
              <a:ext cx="520241" cy="244615"/>
            </a:xfrm>
            <a:custGeom>
              <a:rect b="b" l="l" r="r" t="t"/>
              <a:pathLst>
                <a:path extrusionOk="0" h="244615" w="520241">
                  <a:moveTo>
                    <a:pt x="460945" y="0"/>
                  </a:moveTo>
                  <a:lnTo>
                    <a:pt x="391229" y="0"/>
                  </a:lnTo>
                  <a:cubicBezTo>
                    <a:pt x="375324" y="1246"/>
                    <a:pt x="361231" y="10322"/>
                    <a:pt x="353996" y="23976"/>
                  </a:cubicBezTo>
                  <a:lnTo>
                    <a:pt x="172121" y="22652"/>
                  </a:lnTo>
                  <a:cubicBezTo>
                    <a:pt x="164951" y="9547"/>
                    <a:pt x="151195" y="966"/>
                    <a:pt x="135808" y="0"/>
                  </a:cubicBezTo>
                  <a:lnTo>
                    <a:pt x="134582" y="0"/>
                  </a:lnTo>
                  <a:lnTo>
                    <a:pt x="133356" y="0"/>
                  </a:lnTo>
                  <a:lnTo>
                    <a:pt x="61342" y="0"/>
                  </a:lnTo>
                  <a:cubicBezTo>
                    <a:pt x="42802" y="0"/>
                    <a:pt x="26714" y="13827"/>
                    <a:pt x="15376" y="38685"/>
                  </a:cubicBezTo>
                  <a:cubicBezTo>
                    <a:pt x="4649" y="65311"/>
                    <a:pt x="-556" y="93692"/>
                    <a:pt x="53" y="122234"/>
                  </a:cubicBezTo>
                  <a:cubicBezTo>
                    <a:pt x="-592" y="150826"/>
                    <a:pt x="4614" y="179262"/>
                    <a:pt x="15376" y="205930"/>
                  </a:cubicBezTo>
                  <a:cubicBezTo>
                    <a:pt x="26561" y="230936"/>
                    <a:pt x="42649" y="244616"/>
                    <a:pt x="61342" y="244616"/>
                  </a:cubicBezTo>
                  <a:lnTo>
                    <a:pt x="135808" y="244616"/>
                  </a:lnTo>
                  <a:cubicBezTo>
                    <a:pt x="151136" y="243715"/>
                    <a:pt x="164856" y="235177"/>
                    <a:pt x="171968" y="222110"/>
                  </a:cubicBezTo>
                  <a:lnTo>
                    <a:pt x="355834" y="223434"/>
                  </a:lnTo>
                  <a:lnTo>
                    <a:pt x="355834" y="223434"/>
                  </a:lnTo>
                  <a:cubicBezTo>
                    <a:pt x="363172" y="235759"/>
                    <a:pt x="376472" y="243717"/>
                    <a:pt x="391229" y="244616"/>
                  </a:cubicBezTo>
                  <a:lnTo>
                    <a:pt x="460945" y="244616"/>
                  </a:lnTo>
                  <a:cubicBezTo>
                    <a:pt x="494807" y="244616"/>
                    <a:pt x="520241" y="192103"/>
                    <a:pt x="520241" y="122381"/>
                  </a:cubicBezTo>
                  <a:cubicBezTo>
                    <a:pt x="520241" y="52659"/>
                    <a:pt x="494807" y="0"/>
                    <a:pt x="460945" y="0"/>
                  </a:cubicBezTo>
                  <a:close/>
                  <a:moveTo>
                    <a:pt x="161243" y="202988"/>
                  </a:moveTo>
                  <a:lnTo>
                    <a:pt x="161243" y="202988"/>
                  </a:lnTo>
                  <a:cubicBezTo>
                    <a:pt x="148372" y="202988"/>
                    <a:pt x="130598" y="172246"/>
                    <a:pt x="130598" y="122234"/>
                  </a:cubicBezTo>
                  <a:cubicBezTo>
                    <a:pt x="130598" y="72223"/>
                    <a:pt x="148679" y="41480"/>
                    <a:pt x="161243" y="41480"/>
                  </a:cubicBezTo>
                  <a:lnTo>
                    <a:pt x="167065" y="41480"/>
                  </a:lnTo>
                  <a:lnTo>
                    <a:pt x="344343" y="42804"/>
                  </a:lnTo>
                  <a:cubicBezTo>
                    <a:pt x="334731" y="68254"/>
                    <a:pt x="330007" y="95166"/>
                    <a:pt x="330400" y="122234"/>
                  </a:cubicBezTo>
                  <a:cubicBezTo>
                    <a:pt x="329969" y="150285"/>
                    <a:pt x="335171" y="178152"/>
                    <a:pt x="345722" y="204312"/>
                  </a:cubicBezTo>
                  <a:close/>
                  <a:moveTo>
                    <a:pt x="19666" y="122234"/>
                  </a:moveTo>
                  <a:cubicBezTo>
                    <a:pt x="19666" y="61338"/>
                    <a:pt x="41423" y="19269"/>
                    <a:pt x="60882" y="19269"/>
                  </a:cubicBezTo>
                  <a:lnTo>
                    <a:pt x="99954" y="19269"/>
                  </a:lnTo>
                  <a:cubicBezTo>
                    <a:pt x="95248" y="25436"/>
                    <a:pt x="91290" y="32099"/>
                    <a:pt x="88156" y="39127"/>
                  </a:cubicBezTo>
                  <a:cubicBezTo>
                    <a:pt x="77429" y="65753"/>
                    <a:pt x="72224" y="94134"/>
                    <a:pt x="72834" y="122676"/>
                  </a:cubicBezTo>
                  <a:cubicBezTo>
                    <a:pt x="72209" y="151219"/>
                    <a:pt x="77414" y="179602"/>
                    <a:pt x="88156" y="206224"/>
                  </a:cubicBezTo>
                  <a:cubicBezTo>
                    <a:pt x="91255" y="213269"/>
                    <a:pt x="95216" y="219935"/>
                    <a:pt x="99954" y="226082"/>
                  </a:cubicBezTo>
                  <a:lnTo>
                    <a:pt x="61342" y="226082"/>
                  </a:lnTo>
                  <a:cubicBezTo>
                    <a:pt x="41423" y="225641"/>
                    <a:pt x="19666" y="183131"/>
                    <a:pt x="19666" y="122234"/>
                  </a:cubicBezTo>
                  <a:close/>
                  <a:moveTo>
                    <a:pt x="135808" y="225199"/>
                  </a:moveTo>
                  <a:lnTo>
                    <a:pt x="134582" y="225199"/>
                  </a:lnTo>
                  <a:lnTo>
                    <a:pt x="133356" y="225199"/>
                  </a:lnTo>
                  <a:cubicBezTo>
                    <a:pt x="113897" y="225199"/>
                    <a:pt x="92293" y="182689"/>
                    <a:pt x="92293" y="122234"/>
                  </a:cubicBezTo>
                  <a:cubicBezTo>
                    <a:pt x="92293" y="61779"/>
                    <a:pt x="113897" y="19269"/>
                    <a:pt x="133356" y="19269"/>
                  </a:cubicBezTo>
                  <a:lnTo>
                    <a:pt x="135808" y="19269"/>
                  </a:lnTo>
                  <a:cubicBezTo>
                    <a:pt x="141017" y="19632"/>
                    <a:pt x="145864" y="21959"/>
                    <a:pt x="149291" y="25741"/>
                  </a:cubicBezTo>
                  <a:cubicBezTo>
                    <a:pt x="137119" y="32118"/>
                    <a:pt x="127839" y="42599"/>
                    <a:pt x="123244" y="55160"/>
                  </a:cubicBezTo>
                  <a:cubicBezTo>
                    <a:pt x="114498" y="76660"/>
                    <a:pt x="110229" y="99598"/>
                    <a:pt x="110680" y="122676"/>
                  </a:cubicBezTo>
                  <a:cubicBezTo>
                    <a:pt x="110094" y="145566"/>
                    <a:pt x="114153" y="168348"/>
                    <a:pt x="122631" y="189750"/>
                  </a:cubicBezTo>
                  <a:cubicBezTo>
                    <a:pt x="127174" y="202340"/>
                    <a:pt x="136468" y="212836"/>
                    <a:pt x="148679" y="219168"/>
                  </a:cubicBezTo>
                  <a:cubicBezTo>
                    <a:pt x="145400" y="222816"/>
                    <a:pt x="140799" y="225130"/>
                    <a:pt x="135808" y="225641"/>
                  </a:cubicBezTo>
                  <a:close/>
                  <a:moveTo>
                    <a:pt x="350318" y="122234"/>
                  </a:moveTo>
                  <a:cubicBezTo>
                    <a:pt x="350318" y="61338"/>
                    <a:pt x="372076" y="19269"/>
                    <a:pt x="391535" y="19269"/>
                  </a:cubicBezTo>
                  <a:lnTo>
                    <a:pt x="429074" y="19269"/>
                  </a:lnTo>
                  <a:cubicBezTo>
                    <a:pt x="409686" y="50274"/>
                    <a:pt x="400350" y="86118"/>
                    <a:pt x="402261" y="122234"/>
                  </a:cubicBezTo>
                  <a:cubicBezTo>
                    <a:pt x="400350" y="158350"/>
                    <a:pt x="409686" y="194195"/>
                    <a:pt x="429074" y="225199"/>
                  </a:cubicBezTo>
                  <a:lnTo>
                    <a:pt x="391229" y="225199"/>
                  </a:lnTo>
                  <a:cubicBezTo>
                    <a:pt x="371769" y="225641"/>
                    <a:pt x="350012" y="183131"/>
                    <a:pt x="350012" y="122234"/>
                  </a:cubicBezTo>
                  <a:close/>
                  <a:moveTo>
                    <a:pt x="461251" y="225199"/>
                  </a:moveTo>
                  <a:cubicBezTo>
                    <a:pt x="452517" y="225199"/>
                    <a:pt x="442711" y="215050"/>
                    <a:pt x="435356" y="197987"/>
                  </a:cubicBezTo>
                  <a:cubicBezTo>
                    <a:pt x="425690" y="173679"/>
                    <a:pt x="421007" y="147806"/>
                    <a:pt x="421567" y="121793"/>
                  </a:cubicBezTo>
                  <a:cubicBezTo>
                    <a:pt x="421567" y="62956"/>
                    <a:pt x="442558" y="18828"/>
                    <a:pt x="461251" y="18828"/>
                  </a:cubicBezTo>
                  <a:cubicBezTo>
                    <a:pt x="469985" y="18828"/>
                    <a:pt x="479638" y="29124"/>
                    <a:pt x="487145" y="46187"/>
                  </a:cubicBezTo>
                  <a:cubicBezTo>
                    <a:pt x="496800" y="70447"/>
                    <a:pt x="501482" y="96269"/>
                    <a:pt x="500935" y="122234"/>
                  </a:cubicBezTo>
                  <a:cubicBezTo>
                    <a:pt x="500629" y="181366"/>
                    <a:pt x="479638" y="225641"/>
                    <a:pt x="460945" y="22564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46" name="Google Shape;1046;p64"/>
            <p:cNvSpPr/>
            <p:nvPr/>
          </p:nvSpPr>
          <p:spPr>
            <a:xfrm>
              <a:off x="440336" y="3527054"/>
              <a:ext cx="110499" cy="105920"/>
            </a:xfrm>
            <a:custGeom>
              <a:rect b="b" l="l" r="r" t="t"/>
              <a:pathLst>
                <a:path extrusionOk="0" h="105920" w="110499">
                  <a:moveTo>
                    <a:pt x="97090" y="89439"/>
                  </a:moveTo>
                  <a:cubicBezTo>
                    <a:pt x="95220" y="92506"/>
                    <a:pt x="91163" y="93611"/>
                    <a:pt x="87896" y="91940"/>
                  </a:cubicBezTo>
                  <a:lnTo>
                    <a:pt x="74873" y="84732"/>
                  </a:lnTo>
                  <a:lnTo>
                    <a:pt x="74873" y="99442"/>
                  </a:lnTo>
                  <a:cubicBezTo>
                    <a:pt x="74712" y="103007"/>
                    <a:pt x="71695" y="105840"/>
                    <a:pt x="67978" y="105914"/>
                  </a:cubicBezTo>
                  <a:cubicBezTo>
                    <a:pt x="64257" y="106076"/>
                    <a:pt x="61106" y="103313"/>
                    <a:pt x="60937" y="99743"/>
                  </a:cubicBezTo>
                  <a:cubicBezTo>
                    <a:pt x="60931" y="99642"/>
                    <a:pt x="60929" y="99542"/>
                    <a:pt x="60929" y="99442"/>
                  </a:cubicBezTo>
                  <a:lnTo>
                    <a:pt x="60929" y="73406"/>
                  </a:lnTo>
                  <a:cubicBezTo>
                    <a:pt x="60842" y="69806"/>
                    <a:pt x="63770" y="66799"/>
                    <a:pt x="67518" y="66640"/>
                  </a:cubicBezTo>
                  <a:cubicBezTo>
                    <a:pt x="68830" y="66671"/>
                    <a:pt x="70126" y="66919"/>
                    <a:pt x="71348" y="67375"/>
                  </a:cubicBezTo>
                  <a:lnTo>
                    <a:pt x="94485" y="80320"/>
                  </a:lnTo>
                  <a:cubicBezTo>
                    <a:pt x="97781" y="81983"/>
                    <a:pt x="99048" y="85896"/>
                    <a:pt x="97315" y="89060"/>
                  </a:cubicBezTo>
                  <a:cubicBezTo>
                    <a:pt x="97245" y="89189"/>
                    <a:pt x="97169" y="89316"/>
                    <a:pt x="97090" y="89439"/>
                  </a:cubicBezTo>
                  <a:close/>
                  <a:moveTo>
                    <a:pt x="60010" y="52519"/>
                  </a:moveTo>
                  <a:cubicBezTo>
                    <a:pt x="59975" y="53010"/>
                    <a:pt x="59688" y="53451"/>
                    <a:pt x="59244" y="53696"/>
                  </a:cubicBezTo>
                  <a:lnTo>
                    <a:pt x="56639" y="56491"/>
                  </a:lnTo>
                  <a:lnTo>
                    <a:pt x="55260" y="56491"/>
                  </a:lnTo>
                  <a:cubicBezTo>
                    <a:pt x="55260" y="56491"/>
                    <a:pt x="55260" y="56491"/>
                    <a:pt x="54034" y="56491"/>
                  </a:cubicBezTo>
                  <a:lnTo>
                    <a:pt x="51430" y="53696"/>
                  </a:lnTo>
                  <a:cubicBezTo>
                    <a:pt x="51430" y="53696"/>
                    <a:pt x="51430" y="52960"/>
                    <a:pt x="51430" y="52519"/>
                  </a:cubicBezTo>
                  <a:cubicBezTo>
                    <a:pt x="51238" y="52148"/>
                    <a:pt x="51238" y="51713"/>
                    <a:pt x="51430" y="51342"/>
                  </a:cubicBezTo>
                  <a:lnTo>
                    <a:pt x="54034" y="48842"/>
                  </a:lnTo>
                  <a:cubicBezTo>
                    <a:pt x="54431" y="48707"/>
                    <a:pt x="54863" y="48707"/>
                    <a:pt x="55260" y="48842"/>
                  </a:cubicBezTo>
                  <a:cubicBezTo>
                    <a:pt x="55709" y="48706"/>
                    <a:pt x="56190" y="48706"/>
                    <a:pt x="56639" y="48842"/>
                  </a:cubicBezTo>
                  <a:lnTo>
                    <a:pt x="59244" y="51342"/>
                  </a:lnTo>
                  <a:cubicBezTo>
                    <a:pt x="59244" y="51342"/>
                    <a:pt x="60010" y="52078"/>
                    <a:pt x="60010" y="52519"/>
                  </a:cubicBezTo>
                  <a:close/>
                  <a:moveTo>
                    <a:pt x="68284" y="54137"/>
                  </a:moveTo>
                  <a:lnTo>
                    <a:pt x="68284" y="51342"/>
                  </a:lnTo>
                  <a:cubicBezTo>
                    <a:pt x="68284" y="51342"/>
                    <a:pt x="68284" y="50460"/>
                    <a:pt x="68284" y="50166"/>
                  </a:cubicBezTo>
                  <a:lnTo>
                    <a:pt x="58171" y="40899"/>
                  </a:lnTo>
                  <a:lnTo>
                    <a:pt x="58171" y="40899"/>
                  </a:lnTo>
                  <a:lnTo>
                    <a:pt x="55107" y="40899"/>
                  </a:lnTo>
                  <a:cubicBezTo>
                    <a:pt x="54669" y="40710"/>
                    <a:pt x="54166" y="40710"/>
                    <a:pt x="53728" y="40899"/>
                  </a:cubicBezTo>
                  <a:lnTo>
                    <a:pt x="43156" y="50607"/>
                  </a:lnTo>
                  <a:cubicBezTo>
                    <a:pt x="42937" y="50971"/>
                    <a:pt x="42937" y="51420"/>
                    <a:pt x="43156" y="51784"/>
                  </a:cubicBezTo>
                  <a:lnTo>
                    <a:pt x="43156" y="54578"/>
                  </a:lnTo>
                  <a:cubicBezTo>
                    <a:pt x="42964" y="54949"/>
                    <a:pt x="42964" y="55384"/>
                    <a:pt x="43156" y="55755"/>
                  </a:cubicBezTo>
                  <a:lnTo>
                    <a:pt x="52655" y="65022"/>
                  </a:lnTo>
                  <a:lnTo>
                    <a:pt x="54034" y="65022"/>
                  </a:lnTo>
                  <a:lnTo>
                    <a:pt x="57099" y="65022"/>
                  </a:lnTo>
                  <a:lnTo>
                    <a:pt x="57099" y="65022"/>
                  </a:lnTo>
                  <a:lnTo>
                    <a:pt x="67212" y="55755"/>
                  </a:lnTo>
                  <a:cubicBezTo>
                    <a:pt x="67212" y="55755"/>
                    <a:pt x="68284" y="54578"/>
                    <a:pt x="68284" y="54137"/>
                  </a:cubicBezTo>
                  <a:close/>
                  <a:moveTo>
                    <a:pt x="33962" y="58550"/>
                  </a:moveTo>
                  <a:lnTo>
                    <a:pt x="10519" y="71347"/>
                  </a:lnTo>
                  <a:cubicBezTo>
                    <a:pt x="7372" y="73100"/>
                    <a:pt x="3341" y="72073"/>
                    <a:pt x="1515" y="69051"/>
                  </a:cubicBezTo>
                  <a:cubicBezTo>
                    <a:pt x="1502" y="69032"/>
                    <a:pt x="1490" y="69013"/>
                    <a:pt x="1479" y="68994"/>
                  </a:cubicBezTo>
                  <a:cubicBezTo>
                    <a:pt x="-482" y="66345"/>
                    <a:pt x="166" y="62671"/>
                    <a:pt x="2926" y="60789"/>
                  </a:cubicBezTo>
                  <a:cubicBezTo>
                    <a:pt x="3287" y="60542"/>
                    <a:pt x="3675" y="60334"/>
                    <a:pt x="4084" y="60168"/>
                  </a:cubicBezTo>
                  <a:lnTo>
                    <a:pt x="16802" y="52960"/>
                  </a:lnTo>
                  <a:lnTo>
                    <a:pt x="3778" y="45753"/>
                  </a:lnTo>
                  <a:cubicBezTo>
                    <a:pt x="434" y="44180"/>
                    <a:pt x="-949" y="40303"/>
                    <a:pt x="689" y="37093"/>
                  </a:cubicBezTo>
                  <a:cubicBezTo>
                    <a:pt x="906" y="36668"/>
                    <a:pt x="1171" y="36267"/>
                    <a:pt x="1479" y="35898"/>
                  </a:cubicBezTo>
                  <a:cubicBezTo>
                    <a:pt x="3208" y="32824"/>
                    <a:pt x="7205" y="31678"/>
                    <a:pt x="10408" y="33337"/>
                  </a:cubicBezTo>
                  <a:cubicBezTo>
                    <a:pt x="10444" y="33357"/>
                    <a:pt x="10483" y="33377"/>
                    <a:pt x="10519" y="33397"/>
                  </a:cubicBezTo>
                  <a:lnTo>
                    <a:pt x="33962" y="46341"/>
                  </a:lnTo>
                  <a:cubicBezTo>
                    <a:pt x="35587" y="47118"/>
                    <a:pt x="36727" y="48594"/>
                    <a:pt x="37027" y="50313"/>
                  </a:cubicBezTo>
                  <a:cubicBezTo>
                    <a:pt x="37240" y="50833"/>
                    <a:pt x="37240" y="51411"/>
                    <a:pt x="37027" y="51931"/>
                  </a:cubicBezTo>
                  <a:cubicBezTo>
                    <a:pt x="37240" y="52602"/>
                    <a:pt x="37240" y="53319"/>
                    <a:pt x="37027" y="53990"/>
                  </a:cubicBezTo>
                  <a:cubicBezTo>
                    <a:pt x="36771" y="55875"/>
                    <a:pt x="35646" y="57549"/>
                    <a:pt x="33962" y="58550"/>
                  </a:cubicBezTo>
                  <a:close/>
                  <a:moveTo>
                    <a:pt x="50051" y="73259"/>
                  </a:moveTo>
                  <a:lnTo>
                    <a:pt x="50051" y="99000"/>
                  </a:lnTo>
                  <a:cubicBezTo>
                    <a:pt x="49968" y="102598"/>
                    <a:pt x="46905" y="105474"/>
                    <a:pt x="43156" y="105473"/>
                  </a:cubicBezTo>
                  <a:cubicBezTo>
                    <a:pt x="39521" y="105636"/>
                    <a:pt x="36437" y="102940"/>
                    <a:pt x="36265" y="99451"/>
                  </a:cubicBezTo>
                  <a:cubicBezTo>
                    <a:pt x="36259" y="99301"/>
                    <a:pt x="36258" y="99151"/>
                    <a:pt x="36261" y="99000"/>
                  </a:cubicBezTo>
                  <a:lnTo>
                    <a:pt x="36261" y="84291"/>
                  </a:lnTo>
                  <a:lnTo>
                    <a:pt x="23084" y="91499"/>
                  </a:lnTo>
                  <a:cubicBezTo>
                    <a:pt x="20054" y="93434"/>
                    <a:pt x="15965" y="92646"/>
                    <a:pt x="13949" y="89738"/>
                  </a:cubicBezTo>
                  <a:cubicBezTo>
                    <a:pt x="13815" y="89547"/>
                    <a:pt x="13694" y="89350"/>
                    <a:pt x="13584" y="89145"/>
                  </a:cubicBezTo>
                  <a:cubicBezTo>
                    <a:pt x="11759" y="86030"/>
                    <a:pt x="12910" y="82083"/>
                    <a:pt x="16156" y="80331"/>
                  </a:cubicBezTo>
                  <a:cubicBezTo>
                    <a:pt x="16365" y="80218"/>
                    <a:pt x="16581" y="80117"/>
                    <a:pt x="16802" y="80025"/>
                  </a:cubicBezTo>
                  <a:lnTo>
                    <a:pt x="40244" y="67081"/>
                  </a:lnTo>
                  <a:cubicBezTo>
                    <a:pt x="41509" y="66584"/>
                    <a:pt x="42863" y="66334"/>
                    <a:pt x="44228" y="66346"/>
                  </a:cubicBezTo>
                  <a:cubicBezTo>
                    <a:pt x="47460" y="67104"/>
                    <a:pt x="49813" y="69779"/>
                    <a:pt x="50051" y="72965"/>
                  </a:cubicBezTo>
                  <a:close/>
                  <a:moveTo>
                    <a:pt x="60929" y="32367"/>
                  </a:moveTo>
                  <a:lnTo>
                    <a:pt x="60929" y="6479"/>
                  </a:lnTo>
                  <a:cubicBezTo>
                    <a:pt x="60925" y="2904"/>
                    <a:pt x="63940" y="4"/>
                    <a:pt x="67664" y="0"/>
                  </a:cubicBezTo>
                  <a:cubicBezTo>
                    <a:pt x="67769" y="0"/>
                    <a:pt x="67873" y="2"/>
                    <a:pt x="67978" y="7"/>
                  </a:cubicBezTo>
                  <a:cubicBezTo>
                    <a:pt x="71695" y="81"/>
                    <a:pt x="74712" y="2914"/>
                    <a:pt x="74873" y="6479"/>
                  </a:cubicBezTo>
                  <a:lnTo>
                    <a:pt x="74873" y="21188"/>
                  </a:lnTo>
                  <a:lnTo>
                    <a:pt x="87896" y="13981"/>
                  </a:lnTo>
                  <a:cubicBezTo>
                    <a:pt x="91142" y="12433"/>
                    <a:pt x="95078" y="13441"/>
                    <a:pt x="97090" y="16334"/>
                  </a:cubicBezTo>
                  <a:cubicBezTo>
                    <a:pt x="99072" y="19456"/>
                    <a:pt x="98043" y="23529"/>
                    <a:pt x="94791" y="25432"/>
                  </a:cubicBezTo>
                  <a:cubicBezTo>
                    <a:pt x="94692" y="25491"/>
                    <a:pt x="94589" y="25547"/>
                    <a:pt x="94485" y="25601"/>
                  </a:cubicBezTo>
                  <a:lnTo>
                    <a:pt x="71348" y="38545"/>
                  </a:lnTo>
                  <a:cubicBezTo>
                    <a:pt x="70075" y="38684"/>
                    <a:pt x="68791" y="38684"/>
                    <a:pt x="67518" y="38545"/>
                  </a:cubicBezTo>
                  <a:cubicBezTo>
                    <a:pt x="63920" y="38323"/>
                    <a:pt x="61078" y="35530"/>
                    <a:pt x="60929" y="32073"/>
                  </a:cubicBezTo>
                  <a:close/>
                  <a:moveTo>
                    <a:pt x="13584" y="16187"/>
                  </a:moveTo>
                  <a:cubicBezTo>
                    <a:pt x="15619" y="13133"/>
                    <a:pt x="19763" y="12106"/>
                    <a:pt x="23084" y="13834"/>
                  </a:cubicBezTo>
                  <a:lnTo>
                    <a:pt x="36261" y="21041"/>
                  </a:lnTo>
                  <a:lnTo>
                    <a:pt x="36261" y="6479"/>
                  </a:lnTo>
                  <a:cubicBezTo>
                    <a:pt x="36172" y="2987"/>
                    <a:pt x="39049" y="87"/>
                    <a:pt x="42687" y="2"/>
                  </a:cubicBezTo>
                  <a:cubicBezTo>
                    <a:pt x="42843" y="-2"/>
                    <a:pt x="42999" y="0"/>
                    <a:pt x="43156" y="7"/>
                  </a:cubicBezTo>
                  <a:cubicBezTo>
                    <a:pt x="46793" y="87"/>
                    <a:pt x="49675" y="2983"/>
                    <a:pt x="49591" y="6476"/>
                  </a:cubicBezTo>
                  <a:cubicBezTo>
                    <a:pt x="49591" y="6477"/>
                    <a:pt x="49591" y="6478"/>
                    <a:pt x="49591" y="6479"/>
                  </a:cubicBezTo>
                  <a:lnTo>
                    <a:pt x="49591" y="32073"/>
                  </a:lnTo>
                  <a:cubicBezTo>
                    <a:pt x="49764" y="35400"/>
                    <a:pt x="47095" y="38231"/>
                    <a:pt x="43631" y="38397"/>
                  </a:cubicBezTo>
                  <a:cubicBezTo>
                    <a:pt x="43625" y="38398"/>
                    <a:pt x="43620" y="38398"/>
                    <a:pt x="43615" y="38398"/>
                  </a:cubicBezTo>
                  <a:cubicBezTo>
                    <a:pt x="42351" y="38959"/>
                    <a:pt x="40896" y="38959"/>
                    <a:pt x="39632" y="38398"/>
                  </a:cubicBezTo>
                  <a:lnTo>
                    <a:pt x="16802" y="24719"/>
                  </a:lnTo>
                  <a:cubicBezTo>
                    <a:pt x="13454" y="23351"/>
                    <a:pt x="11894" y="19636"/>
                    <a:pt x="13319" y="16422"/>
                  </a:cubicBezTo>
                  <a:cubicBezTo>
                    <a:pt x="13398" y="16242"/>
                    <a:pt x="13487" y="16065"/>
                    <a:pt x="13584" y="15893"/>
                  </a:cubicBezTo>
                  <a:close/>
                  <a:moveTo>
                    <a:pt x="107049" y="45606"/>
                  </a:moveTo>
                  <a:lnTo>
                    <a:pt x="93412" y="52519"/>
                  </a:lnTo>
                  <a:lnTo>
                    <a:pt x="106436" y="59727"/>
                  </a:lnTo>
                  <a:cubicBezTo>
                    <a:pt x="109694" y="61687"/>
                    <a:pt x="110829" y="65726"/>
                    <a:pt x="109041" y="68994"/>
                  </a:cubicBezTo>
                  <a:cubicBezTo>
                    <a:pt x="106829" y="71900"/>
                    <a:pt x="102777" y="72888"/>
                    <a:pt x="99388" y="71347"/>
                  </a:cubicBezTo>
                  <a:lnTo>
                    <a:pt x="76558" y="58550"/>
                  </a:lnTo>
                  <a:cubicBezTo>
                    <a:pt x="75197" y="57502"/>
                    <a:pt x="74142" y="56134"/>
                    <a:pt x="73494" y="54578"/>
                  </a:cubicBezTo>
                  <a:cubicBezTo>
                    <a:pt x="73494" y="54578"/>
                    <a:pt x="73494" y="53402"/>
                    <a:pt x="73494" y="52519"/>
                  </a:cubicBezTo>
                  <a:cubicBezTo>
                    <a:pt x="73494" y="51637"/>
                    <a:pt x="73494" y="51342"/>
                    <a:pt x="73494" y="50901"/>
                  </a:cubicBezTo>
                  <a:cubicBezTo>
                    <a:pt x="74142" y="49346"/>
                    <a:pt x="75197" y="47977"/>
                    <a:pt x="76558" y="46930"/>
                  </a:cubicBezTo>
                  <a:lnTo>
                    <a:pt x="100001" y="33985"/>
                  </a:lnTo>
                  <a:cubicBezTo>
                    <a:pt x="103494" y="32467"/>
                    <a:pt x="107618" y="33661"/>
                    <a:pt x="109654" y="36780"/>
                  </a:cubicBezTo>
                  <a:cubicBezTo>
                    <a:pt x="111414" y="39745"/>
                    <a:pt x="110337" y="43517"/>
                    <a:pt x="107250" y="45207"/>
                  </a:cubicBezTo>
                  <a:cubicBezTo>
                    <a:pt x="107182" y="45243"/>
                    <a:pt x="107117" y="45278"/>
                    <a:pt x="107049" y="4531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sp>
        <p:nvSpPr>
          <p:cNvPr id="1047" name="Google Shape;1047;p64"/>
          <p:cNvSpPr txBox="1"/>
          <p:nvPr/>
        </p:nvSpPr>
        <p:spPr>
          <a:xfrm>
            <a:off x="1806286" y="1907521"/>
            <a:ext cx="691800" cy="307800"/>
          </a:xfrm>
          <a:prstGeom prst="rect">
            <a:avLst/>
          </a:prstGeom>
          <a:noFill/>
          <a:ln>
            <a:noFill/>
          </a:ln>
        </p:spPr>
        <p:txBody>
          <a:bodyPr anchorCtr="0" anchor="ctr" bIns="91425" lIns="91425" spcFirstLastPara="1" rIns="91425" wrap="square" tIns="91425">
            <a:spAutoFit/>
          </a:bodyPr>
          <a:lstStyle/>
          <a:p>
            <a:pPr indent="0" lvl="0" marL="0" marR="0" rtl="0" algn="ctr">
              <a:spcBef>
                <a:spcPts val="0"/>
              </a:spcBef>
              <a:spcAft>
                <a:spcPts val="0"/>
              </a:spcAft>
              <a:buClr>
                <a:schemeClr val="dk2"/>
              </a:buClr>
              <a:buSzPts val="800"/>
              <a:buFont typeface="Arial"/>
              <a:buNone/>
            </a:pPr>
            <a:r>
              <a:rPr b="1" lang="en" sz="800">
                <a:solidFill>
                  <a:schemeClr val="dk2"/>
                </a:solidFill>
                <a:latin typeface="Arial"/>
                <a:ea typeface="Arial"/>
                <a:cs typeface="Arial"/>
                <a:sym typeface="Arial"/>
              </a:rPr>
              <a:t>Snowpipe</a:t>
            </a:r>
            <a:endParaRPr b="1" sz="800">
              <a:solidFill>
                <a:schemeClr val="dk2"/>
              </a:solidFill>
              <a:latin typeface="Arial"/>
              <a:ea typeface="Arial"/>
              <a:cs typeface="Arial"/>
              <a:sym typeface="Arial"/>
            </a:endParaRPr>
          </a:p>
        </p:txBody>
      </p:sp>
      <p:sp>
        <p:nvSpPr>
          <p:cNvPr id="1048" name="Google Shape;1048;p64"/>
          <p:cNvSpPr txBox="1"/>
          <p:nvPr/>
        </p:nvSpPr>
        <p:spPr>
          <a:xfrm>
            <a:off x="2800905" y="1588197"/>
            <a:ext cx="691800" cy="554100"/>
          </a:xfrm>
          <a:prstGeom prst="rect">
            <a:avLst/>
          </a:prstGeom>
          <a:noFill/>
          <a:ln>
            <a:noFill/>
          </a:ln>
        </p:spPr>
        <p:txBody>
          <a:bodyPr anchorCtr="0" anchor="ctr" bIns="91425" lIns="91425" spcFirstLastPara="1" rIns="91425" wrap="square" tIns="91425">
            <a:spAutoFit/>
          </a:bodyPr>
          <a:lstStyle/>
          <a:p>
            <a:pPr indent="0" lvl="0" marL="0" marR="0" rtl="0" algn="ctr">
              <a:spcBef>
                <a:spcPts val="0"/>
              </a:spcBef>
              <a:spcAft>
                <a:spcPts val="0"/>
              </a:spcAft>
              <a:buClr>
                <a:schemeClr val="dk2"/>
              </a:buClr>
              <a:buSzPts val="800"/>
              <a:buFont typeface="Arial"/>
              <a:buNone/>
            </a:pPr>
            <a:r>
              <a:rPr b="1" lang="en" sz="800">
                <a:solidFill>
                  <a:schemeClr val="dk2"/>
                </a:solidFill>
                <a:latin typeface="Arial"/>
                <a:ea typeface="Arial"/>
                <a:cs typeface="Arial"/>
                <a:sym typeface="Arial"/>
              </a:rPr>
              <a:t>Automatic Schema Detection</a:t>
            </a:r>
            <a:endParaRPr b="1" sz="800">
              <a:solidFill>
                <a:schemeClr val="dk2"/>
              </a:solidFill>
              <a:latin typeface="Arial"/>
              <a:ea typeface="Arial"/>
              <a:cs typeface="Arial"/>
              <a:sym typeface="Arial"/>
            </a:endParaRPr>
          </a:p>
        </p:txBody>
      </p:sp>
      <p:sp>
        <p:nvSpPr>
          <p:cNvPr id="1049" name="Google Shape;1049;p64"/>
          <p:cNvSpPr/>
          <p:nvPr/>
        </p:nvSpPr>
        <p:spPr>
          <a:xfrm>
            <a:off x="2307446" y="2439904"/>
            <a:ext cx="474900" cy="170400"/>
          </a:xfrm>
          <a:prstGeom prst="roundRect">
            <a:avLst>
              <a:gd fmla="val 16667" name="adj"/>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chemeClr val="lt1"/>
                </a:solidFill>
                <a:latin typeface="Arial"/>
                <a:ea typeface="Arial"/>
                <a:cs typeface="Arial"/>
                <a:sym typeface="Arial"/>
              </a:rPr>
              <a:t>Parquet</a:t>
            </a:r>
            <a:endParaRPr/>
          </a:p>
        </p:txBody>
      </p:sp>
      <p:sp>
        <p:nvSpPr>
          <p:cNvPr id="1050" name="Google Shape;1050;p64"/>
          <p:cNvSpPr/>
          <p:nvPr/>
        </p:nvSpPr>
        <p:spPr>
          <a:xfrm>
            <a:off x="1925151" y="1347585"/>
            <a:ext cx="315300" cy="315300"/>
          </a:xfrm>
          <a:prstGeom prst="ellipse">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Clr>
                <a:schemeClr val="lt1"/>
              </a:buClr>
              <a:buSzPts val="1200"/>
              <a:buFont typeface="Arial"/>
              <a:buNone/>
            </a:pPr>
            <a:r>
              <a:rPr lang="en" sz="1200">
                <a:solidFill>
                  <a:schemeClr val="lt1"/>
                </a:solidFill>
              </a:rPr>
              <a:t>1</a:t>
            </a:r>
            <a:endParaRPr sz="1200">
              <a:solidFill>
                <a:schemeClr val="lt1"/>
              </a:solidFill>
            </a:endParaRPr>
          </a:p>
        </p:txBody>
      </p:sp>
      <p:sp>
        <p:nvSpPr>
          <p:cNvPr id="1051" name="Google Shape;1051;p64"/>
          <p:cNvSpPr/>
          <p:nvPr/>
        </p:nvSpPr>
        <p:spPr>
          <a:xfrm>
            <a:off x="3448951" y="1627540"/>
            <a:ext cx="315300" cy="315300"/>
          </a:xfrm>
          <a:prstGeom prst="ellipse">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Clr>
                <a:schemeClr val="lt1"/>
              </a:buClr>
              <a:buSzPts val="1200"/>
              <a:buFont typeface="Arial"/>
              <a:buNone/>
            </a:pPr>
            <a:r>
              <a:rPr lang="en" sz="1200">
                <a:solidFill>
                  <a:schemeClr val="lt1"/>
                </a:solidFill>
              </a:rPr>
              <a:t>2</a:t>
            </a:r>
            <a:endParaRPr sz="1200">
              <a:solidFill>
                <a:schemeClr val="lt1"/>
              </a:solidFill>
            </a:endParaRPr>
          </a:p>
        </p:txBody>
      </p:sp>
      <p:grpSp>
        <p:nvGrpSpPr>
          <p:cNvPr id="1052" name="Google Shape;1052;p64"/>
          <p:cNvGrpSpPr/>
          <p:nvPr/>
        </p:nvGrpSpPr>
        <p:grpSpPr>
          <a:xfrm>
            <a:off x="6083081" y="3090452"/>
            <a:ext cx="515921" cy="345553"/>
            <a:chOff x="5003800" y="2698750"/>
            <a:chExt cx="2182405" cy="1461732"/>
          </a:xfrm>
        </p:grpSpPr>
        <p:sp>
          <p:nvSpPr>
            <p:cNvPr id="1053" name="Google Shape;1053;p64"/>
            <p:cNvSpPr/>
            <p:nvPr/>
          </p:nvSpPr>
          <p:spPr>
            <a:xfrm>
              <a:off x="5756691" y="2698750"/>
              <a:ext cx="676327" cy="1122214"/>
            </a:xfrm>
            <a:custGeom>
              <a:rect b="b" l="l" r="r" t="t"/>
              <a:pathLst>
                <a:path extrusionOk="0" h="1122214" w="676327">
                  <a:moveTo>
                    <a:pt x="639236" y="378213"/>
                  </a:moveTo>
                  <a:lnTo>
                    <a:pt x="478540" y="378213"/>
                  </a:lnTo>
                  <a:lnTo>
                    <a:pt x="670957" y="55765"/>
                  </a:lnTo>
                  <a:cubicBezTo>
                    <a:pt x="677836" y="44533"/>
                    <a:pt x="678126" y="30473"/>
                    <a:pt x="671717" y="18968"/>
                  </a:cubicBezTo>
                  <a:cubicBezTo>
                    <a:pt x="665295" y="7305"/>
                    <a:pt x="653039" y="42"/>
                    <a:pt x="639711" y="0"/>
                  </a:cubicBezTo>
                  <a:lnTo>
                    <a:pt x="187350" y="0"/>
                  </a:lnTo>
                  <a:cubicBezTo>
                    <a:pt x="170192" y="46"/>
                    <a:pt x="155287" y="11796"/>
                    <a:pt x="151260" y="28451"/>
                  </a:cubicBezTo>
                  <a:lnTo>
                    <a:pt x="1106" y="631714"/>
                  </a:lnTo>
                  <a:cubicBezTo>
                    <a:pt x="-1726" y="642967"/>
                    <a:pt x="952" y="654895"/>
                    <a:pt x="8324" y="663864"/>
                  </a:cubicBezTo>
                  <a:cubicBezTo>
                    <a:pt x="15903" y="672709"/>
                    <a:pt x="27061" y="677688"/>
                    <a:pt x="38716" y="677425"/>
                  </a:cubicBezTo>
                  <a:lnTo>
                    <a:pt x="209669" y="677425"/>
                  </a:lnTo>
                  <a:lnTo>
                    <a:pt x="84493" y="1011728"/>
                  </a:lnTo>
                  <a:cubicBezTo>
                    <a:pt x="84493" y="1011728"/>
                    <a:pt x="40046" y="1122214"/>
                    <a:pt x="139293" y="1122214"/>
                  </a:cubicBezTo>
                  <a:cubicBezTo>
                    <a:pt x="170540" y="1122214"/>
                    <a:pt x="203401" y="1078589"/>
                    <a:pt x="203401" y="1078589"/>
                  </a:cubicBezTo>
                  <a:lnTo>
                    <a:pt x="668773" y="437012"/>
                  </a:lnTo>
                  <a:cubicBezTo>
                    <a:pt x="676974" y="425697"/>
                    <a:pt x="678112" y="410740"/>
                    <a:pt x="671717" y="398318"/>
                  </a:cubicBezTo>
                  <a:cubicBezTo>
                    <a:pt x="665572" y="386019"/>
                    <a:pt x="653000" y="378238"/>
                    <a:pt x="639236" y="378213"/>
                  </a:cubicBezTo>
                  <a:close/>
                  <a:moveTo>
                    <a:pt x="173389" y="993425"/>
                  </a:moveTo>
                  <a:lnTo>
                    <a:pt x="167026" y="1002150"/>
                  </a:lnTo>
                  <a:lnTo>
                    <a:pt x="170825" y="992666"/>
                  </a:lnTo>
                  <a:lnTo>
                    <a:pt x="297520" y="653716"/>
                  </a:lnTo>
                  <a:cubicBezTo>
                    <a:pt x="304653" y="634515"/>
                    <a:pt x="294849" y="613175"/>
                    <a:pt x="275620" y="606052"/>
                  </a:cubicBezTo>
                  <a:cubicBezTo>
                    <a:pt x="271504" y="604527"/>
                    <a:pt x="267150" y="603743"/>
                    <a:pt x="262759" y="603737"/>
                  </a:cubicBezTo>
                  <a:lnTo>
                    <a:pt x="84493" y="603737"/>
                  </a:lnTo>
                  <a:lnTo>
                    <a:pt x="216412" y="73973"/>
                  </a:lnTo>
                  <a:lnTo>
                    <a:pt x="573989" y="73973"/>
                  </a:lnTo>
                  <a:lnTo>
                    <a:pt x="381572" y="396421"/>
                  </a:lnTo>
                  <a:cubicBezTo>
                    <a:pt x="374784" y="407921"/>
                    <a:pt x="374784" y="422193"/>
                    <a:pt x="381572" y="433693"/>
                  </a:cubicBezTo>
                  <a:cubicBezTo>
                    <a:pt x="388098" y="445255"/>
                    <a:pt x="400288" y="452479"/>
                    <a:pt x="413578" y="452660"/>
                  </a:cubicBezTo>
                  <a:lnTo>
                    <a:pt x="566961" y="452660"/>
                  </a:lnTo>
                  <a:close/>
                </a:path>
              </a:pathLst>
            </a:custGeom>
            <a:solidFill>
              <a:srgbClr val="2A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4" name="Google Shape;1054;p64"/>
            <p:cNvSpPr/>
            <p:nvPr/>
          </p:nvSpPr>
          <p:spPr>
            <a:xfrm>
              <a:off x="5003800" y="3093464"/>
              <a:ext cx="2182405" cy="1067018"/>
            </a:xfrm>
            <a:custGeom>
              <a:rect b="b" l="l" r="r" t="t"/>
              <a:pathLst>
                <a:path extrusionOk="0" h="1067018" w="2182405">
                  <a:moveTo>
                    <a:pt x="1933194" y="0"/>
                  </a:moveTo>
                  <a:lnTo>
                    <a:pt x="1640484" y="0"/>
                  </a:lnTo>
                  <a:cubicBezTo>
                    <a:pt x="1581696" y="0"/>
                    <a:pt x="1527845" y="37082"/>
                    <a:pt x="1484632" y="104890"/>
                  </a:cubicBezTo>
                  <a:lnTo>
                    <a:pt x="1317668" y="103089"/>
                  </a:lnTo>
                  <a:cubicBezTo>
                    <a:pt x="1294905" y="102879"/>
                    <a:pt x="1276281" y="121136"/>
                    <a:pt x="1276071" y="143867"/>
                  </a:cubicBezTo>
                  <a:cubicBezTo>
                    <a:pt x="1276070" y="144026"/>
                    <a:pt x="1276069" y="144184"/>
                    <a:pt x="1276070" y="144343"/>
                  </a:cubicBezTo>
                  <a:lnTo>
                    <a:pt x="1276070" y="144343"/>
                  </a:lnTo>
                  <a:cubicBezTo>
                    <a:pt x="1276069" y="166964"/>
                    <a:pt x="1294350" y="185346"/>
                    <a:pt x="1317003" y="185502"/>
                  </a:cubicBezTo>
                  <a:lnTo>
                    <a:pt x="1444363" y="186925"/>
                  </a:lnTo>
                  <a:cubicBezTo>
                    <a:pt x="1406374" y="281763"/>
                    <a:pt x="1385574" y="403724"/>
                    <a:pt x="1385574" y="533462"/>
                  </a:cubicBezTo>
                  <a:cubicBezTo>
                    <a:pt x="1385574" y="668321"/>
                    <a:pt x="1408083" y="795024"/>
                    <a:pt x="1448542" y="891759"/>
                  </a:cubicBezTo>
                  <a:lnTo>
                    <a:pt x="676404" y="885594"/>
                  </a:lnTo>
                  <a:lnTo>
                    <a:pt x="676404" y="885594"/>
                  </a:lnTo>
                  <a:cubicBezTo>
                    <a:pt x="622269" y="885594"/>
                    <a:pt x="546765" y="751494"/>
                    <a:pt x="546765" y="533177"/>
                  </a:cubicBezTo>
                  <a:cubicBezTo>
                    <a:pt x="546765" y="314861"/>
                    <a:pt x="622269" y="180855"/>
                    <a:pt x="676404" y="180855"/>
                  </a:cubicBezTo>
                  <a:lnTo>
                    <a:pt x="698058" y="180855"/>
                  </a:lnTo>
                  <a:cubicBezTo>
                    <a:pt x="698533" y="180887"/>
                    <a:pt x="699009" y="180887"/>
                    <a:pt x="699483" y="180855"/>
                  </a:cubicBezTo>
                  <a:cubicBezTo>
                    <a:pt x="699483" y="180855"/>
                    <a:pt x="700338" y="180855"/>
                    <a:pt x="700813" y="180855"/>
                  </a:cubicBezTo>
                  <a:lnTo>
                    <a:pt x="806803" y="181994"/>
                  </a:lnTo>
                  <a:cubicBezTo>
                    <a:pt x="829620" y="182098"/>
                    <a:pt x="848202" y="163713"/>
                    <a:pt x="848307" y="140929"/>
                  </a:cubicBezTo>
                  <a:cubicBezTo>
                    <a:pt x="848307" y="140866"/>
                    <a:pt x="848307" y="140803"/>
                    <a:pt x="848307" y="140739"/>
                  </a:cubicBezTo>
                  <a:lnTo>
                    <a:pt x="848307" y="140739"/>
                  </a:lnTo>
                  <a:cubicBezTo>
                    <a:pt x="848099" y="118245"/>
                    <a:pt x="829806" y="100105"/>
                    <a:pt x="807278" y="100054"/>
                  </a:cubicBezTo>
                  <a:lnTo>
                    <a:pt x="721802" y="99105"/>
                  </a:lnTo>
                  <a:cubicBezTo>
                    <a:pt x="668426" y="18588"/>
                    <a:pt x="610492" y="0"/>
                    <a:pt x="569844" y="0"/>
                  </a:cubicBezTo>
                  <a:cubicBezTo>
                    <a:pt x="568084" y="247"/>
                    <a:pt x="566340" y="595"/>
                    <a:pt x="564620" y="1043"/>
                  </a:cubicBezTo>
                  <a:cubicBezTo>
                    <a:pt x="562932" y="595"/>
                    <a:pt x="561220" y="247"/>
                    <a:pt x="559491" y="0"/>
                  </a:cubicBezTo>
                  <a:cubicBezTo>
                    <a:pt x="556832" y="0"/>
                    <a:pt x="554268" y="664"/>
                    <a:pt x="551703" y="854"/>
                  </a:cubicBezTo>
                  <a:cubicBezTo>
                    <a:pt x="550427" y="479"/>
                    <a:pt x="549126" y="193"/>
                    <a:pt x="547810" y="0"/>
                  </a:cubicBezTo>
                  <a:lnTo>
                    <a:pt x="254815" y="0"/>
                  </a:lnTo>
                  <a:cubicBezTo>
                    <a:pt x="179501" y="0"/>
                    <a:pt x="112354" y="60032"/>
                    <a:pt x="64867" y="169096"/>
                  </a:cubicBezTo>
                  <a:cubicBezTo>
                    <a:pt x="23079" y="266494"/>
                    <a:pt x="0" y="395852"/>
                    <a:pt x="0" y="533462"/>
                  </a:cubicBezTo>
                  <a:cubicBezTo>
                    <a:pt x="0" y="671071"/>
                    <a:pt x="23079" y="800240"/>
                    <a:pt x="65057" y="897923"/>
                  </a:cubicBezTo>
                  <a:cubicBezTo>
                    <a:pt x="112544" y="1006891"/>
                    <a:pt x="179026" y="1066924"/>
                    <a:pt x="255005" y="1066924"/>
                  </a:cubicBezTo>
                  <a:lnTo>
                    <a:pt x="547525" y="1066924"/>
                  </a:lnTo>
                  <a:cubicBezTo>
                    <a:pt x="548854" y="1066924"/>
                    <a:pt x="550089" y="1066260"/>
                    <a:pt x="551419" y="1066165"/>
                  </a:cubicBezTo>
                  <a:cubicBezTo>
                    <a:pt x="552748" y="1066070"/>
                    <a:pt x="556547" y="1066924"/>
                    <a:pt x="559206" y="1066924"/>
                  </a:cubicBezTo>
                  <a:cubicBezTo>
                    <a:pt x="560943" y="1066723"/>
                    <a:pt x="562658" y="1066374"/>
                    <a:pt x="564335" y="1065881"/>
                  </a:cubicBezTo>
                  <a:cubicBezTo>
                    <a:pt x="566044" y="1066373"/>
                    <a:pt x="567791" y="1066722"/>
                    <a:pt x="569559" y="1066924"/>
                  </a:cubicBezTo>
                  <a:cubicBezTo>
                    <a:pt x="610018" y="1066924"/>
                    <a:pt x="667857" y="1048525"/>
                    <a:pt x="721517" y="968577"/>
                  </a:cubicBezTo>
                  <a:lnTo>
                    <a:pt x="1492325" y="974362"/>
                  </a:lnTo>
                  <a:lnTo>
                    <a:pt x="1493085" y="974362"/>
                  </a:lnTo>
                  <a:cubicBezTo>
                    <a:pt x="1534873" y="1034489"/>
                    <a:pt x="1585685" y="1067019"/>
                    <a:pt x="1640959" y="1067019"/>
                  </a:cubicBezTo>
                  <a:lnTo>
                    <a:pt x="1933669" y="1067019"/>
                  </a:lnTo>
                  <a:cubicBezTo>
                    <a:pt x="2075465" y="1067019"/>
                    <a:pt x="2182406" y="837701"/>
                    <a:pt x="2182406" y="533557"/>
                  </a:cubicBezTo>
                  <a:cubicBezTo>
                    <a:pt x="2182406" y="229412"/>
                    <a:pt x="2074990" y="0"/>
                    <a:pt x="1933194" y="0"/>
                  </a:cubicBezTo>
                  <a:close/>
                  <a:moveTo>
                    <a:pt x="254815" y="984605"/>
                  </a:moveTo>
                  <a:cubicBezTo>
                    <a:pt x="173232" y="984605"/>
                    <a:pt x="82342" y="799387"/>
                    <a:pt x="82342" y="533462"/>
                  </a:cubicBezTo>
                  <a:cubicBezTo>
                    <a:pt x="82342" y="267537"/>
                    <a:pt x="173232" y="82319"/>
                    <a:pt x="254815" y="82319"/>
                  </a:cubicBezTo>
                  <a:lnTo>
                    <a:pt x="419120" y="82319"/>
                  </a:lnTo>
                  <a:cubicBezTo>
                    <a:pt x="399126" y="109143"/>
                    <a:pt x="382448" y="138280"/>
                    <a:pt x="369449" y="169096"/>
                  </a:cubicBezTo>
                  <a:cubicBezTo>
                    <a:pt x="327470" y="266494"/>
                    <a:pt x="303917" y="395852"/>
                    <a:pt x="303917" y="533462"/>
                  </a:cubicBezTo>
                  <a:cubicBezTo>
                    <a:pt x="303917" y="671071"/>
                    <a:pt x="327470" y="800240"/>
                    <a:pt x="369449" y="897923"/>
                  </a:cubicBezTo>
                  <a:cubicBezTo>
                    <a:pt x="382448" y="928710"/>
                    <a:pt x="399126" y="957815"/>
                    <a:pt x="419120" y="984605"/>
                  </a:cubicBezTo>
                  <a:close/>
                  <a:moveTo>
                    <a:pt x="569559" y="984605"/>
                  </a:moveTo>
                  <a:cubicBezTo>
                    <a:pt x="567799" y="984852"/>
                    <a:pt x="566055" y="985200"/>
                    <a:pt x="564335" y="985648"/>
                  </a:cubicBezTo>
                  <a:cubicBezTo>
                    <a:pt x="562647" y="985200"/>
                    <a:pt x="560935" y="984852"/>
                    <a:pt x="559206" y="984605"/>
                  </a:cubicBezTo>
                  <a:cubicBezTo>
                    <a:pt x="477624" y="984605"/>
                    <a:pt x="386734" y="799387"/>
                    <a:pt x="386734" y="533462"/>
                  </a:cubicBezTo>
                  <a:cubicBezTo>
                    <a:pt x="386734" y="267537"/>
                    <a:pt x="477624" y="82319"/>
                    <a:pt x="559206" y="82319"/>
                  </a:cubicBezTo>
                  <a:cubicBezTo>
                    <a:pt x="560943" y="82118"/>
                    <a:pt x="562658" y="81769"/>
                    <a:pt x="564335" y="81276"/>
                  </a:cubicBezTo>
                  <a:cubicBezTo>
                    <a:pt x="566044" y="81769"/>
                    <a:pt x="567791" y="82118"/>
                    <a:pt x="569559" y="82319"/>
                  </a:cubicBezTo>
                  <a:cubicBezTo>
                    <a:pt x="590738" y="82319"/>
                    <a:pt x="609828" y="94553"/>
                    <a:pt x="625878" y="110770"/>
                  </a:cubicBezTo>
                  <a:cubicBezTo>
                    <a:pt x="582950" y="129738"/>
                    <a:pt x="545150" y="173458"/>
                    <a:pt x="516848" y="239181"/>
                  </a:cubicBezTo>
                  <a:cubicBezTo>
                    <a:pt x="482847" y="318086"/>
                    <a:pt x="464043" y="422692"/>
                    <a:pt x="464043" y="533746"/>
                  </a:cubicBezTo>
                  <a:cubicBezTo>
                    <a:pt x="464043" y="644801"/>
                    <a:pt x="483037" y="749502"/>
                    <a:pt x="516848" y="828407"/>
                  </a:cubicBezTo>
                  <a:cubicBezTo>
                    <a:pt x="545340" y="894035"/>
                    <a:pt x="583330" y="937565"/>
                    <a:pt x="625878" y="956817"/>
                  </a:cubicBezTo>
                  <a:cubicBezTo>
                    <a:pt x="611544" y="973023"/>
                    <a:pt x="591436" y="982995"/>
                    <a:pt x="569844" y="984605"/>
                  </a:cubicBezTo>
                  <a:close/>
                  <a:moveTo>
                    <a:pt x="1640484" y="984605"/>
                  </a:moveTo>
                  <a:cubicBezTo>
                    <a:pt x="1558902" y="984605"/>
                    <a:pt x="1468012" y="799387"/>
                    <a:pt x="1468012" y="533462"/>
                  </a:cubicBezTo>
                  <a:cubicBezTo>
                    <a:pt x="1468012" y="267537"/>
                    <a:pt x="1558902" y="82319"/>
                    <a:pt x="1640484" y="82319"/>
                  </a:cubicBezTo>
                  <a:lnTo>
                    <a:pt x="1797002" y="82319"/>
                  </a:lnTo>
                  <a:cubicBezTo>
                    <a:pt x="1728335" y="175165"/>
                    <a:pt x="1684362" y="338855"/>
                    <a:pt x="1684362" y="533462"/>
                  </a:cubicBezTo>
                  <a:cubicBezTo>
                    <a:pt x="1684362" y="728069"/>
                    <a:pt x="1728335" y="891759"/>
                    <a:pt x="1797002" y="984605"/>
                  </a:cubicBezTo>
                  <a:close/>
                  <a:moveTo>
                    <a:pt x="1933194" y="984605"/>
                  </a:moveTo>
                  <a:cubicBezTo>
                    <a:pt x="1896439" y="984605"/>
                    <a:pt x="1855790" y="940126"/>
                    <a:pt x="1824354" y="865678"/>
                  </a:cubicBezTo>
                  <a:cubicBezTo>
                    <a:pt x="1787219" y="777574"/>
                    <a:pt x="1766800" y="659596"/>
                    <a:pt x="1766800" y="533746"/>
                  </a:cubicBezTo>
                  <a:cubicBezTo>
                    <a:pt x="1766800" y="275598"/>
                    <a:pt x="1854651" y="82604"/>
                    <a:pt x="1933194" y="82604"/>
                  </a:cubicBezTo>
                  <a:cubicBezTo>
                    <a:pt x="1969854" y="82604"/>
                    <a:pt x="2010503" y="127082"/>
                    <a:pt x="2041939" y="201625"/>
                  </a:cubicBezTo>
                  <a:cubicBezTo>
                    <a:pt x="2079074" y="289729"/>
                    <a:pt x="2099493" y="407612"/>
                    <a:pt x="2099493" y="533557"/>
                  </a:cubicBezTo>
                  <a:cubicBezTo>
                    <a:pt x="2099493" y="791705"/>
                    <a:pt x="2011642" y="984605"/>
                    <a:pt x="1933194" y="984605"/>
                  </a:cubicBezTo>
                  <a:close/>
                </a:path>
              </a:pathLst>
            </a:custGeom>
            <a:solidFill>
              <a:srgbClr val="34B5E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65"/>
          <p:cNvSpPr txBox="1"/>
          <p:nvPr>
            <p:ph idx="1" type="body"/>
          </p:nvPr>
        </p:nvSpPr>
        <p:spPr>
          <a:xfrm>
            <a:off x="365750" y="228600"/>
            <a:ext cx="1926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Next Steps</a:t>
            </a:r>
            <a:endParaRPr sz="1200"/>
          </a:p>
        </p:txBody>
      </p:sp>
      <p:sp>
        <p:nvSpPr>
          <p:cNvPr id="1060" name="Google Shape;1060;p65"/>
          <p:cNvSpPr txBox="1"/>
          <p:nvPr>
            <p:ph idx="2" type="body"/>
          </p:nvPr>
        </p:nvSpPr>
        <p:spPr>
          <a:xfrm>
            <a:off x="2961200" y="914400"/>
            <a:ext cx="5725500" cy="37719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Code Analysis and Assessment</a:t>
            </a:r>
            <a:endParaRPr/>
          </a:p>
          <a:p>
            <a:pPr indent="-342900" lvl="0" marL="457200" rtl="0" algn="l">
              <a:spcBef>
                <a:spcPts val="0"/>
              </a:spcBef>
              <a:spcAft>
                <a:spcPts val="0"/>
              </a:spcAft>
              <a:buSzPts val="1800"/>
              <a:buChar char="•"/>
            </a:pPr>
            <a:r>
              <a:rPr lang="en"/>
              <a:t>POC Scoping and Plan</a:t>
            </a:r>
            <a:endParaRPr/>
          </a:p>
          <a:p>
            <a:pPr indent="-342900" lvl="0" marL="457200" rtl="0" algn="l">
              <a:spcBef>
                <a:spcPts val="0"/>
              </a:spcBef>
              <a:spcAft>
                <a:spcPts val="0"/>
              </a:spcAft>
              <a:buSzPts val="1800"/>
              <a:buChar char="•"/>
            </a:pPr>
            <a:r>
              <a:rPr lang="en"/>
              <a:t>Test Snowpark </a:t>
            </a:r>
            <a:endParaRPr/>
          </a:p>
          <a:p>
            <a:pPr indent="-292100" lvl="1" marL="914400" rtl="0" algn="l">
              <a:spcBef>
                <a:spcPts val="0"/>
              </a:spcBef>
              <a:spcAft>
                <a:spcPts val="0"/>
              </a:spcAft>
              <a:buSzPts val="1000"/>
              <a:buChar char="•"/>
            </a:pPr>
            <a:r>
              <a:rPr lang="en" sz="1000"/>
              <a:t>Performance</a:t>
            </a:r>
            <a:endParaRPr sz="1000"/>
          </a:p>
          <a:p>
            <a:pPr indent="-292100" lvl="1" marL="914400" rtl="0" algn="l">
              <a:spcBef>
                <a:spcPts val="0"/>
              </a:spcBef>
              <a:spcAft>
                <a:spcPts val="0"/>
              </a:spcAft>
              <a:buSzPts val="1000"/>
              <a:buChar char="•"/>
            </a:pPr>
            <a:r>
              <a:rPr lang="en" sz="1000"/>
              <a:t>Total Cost of Ownership</a:t>
            </a:r>
            <a:endParaRPr sz="1000"/>
          </a:p>
          <a:p>
            <a:pPr indent="-292100" lvl="1" marL="914400" rtl="0" algn="l">
              <a:spcBef>
                <a:spcPts val="0"/>
              </a:spcBef>
              <a:spcAft>
                <a:spcPts val="0"/>
              </a:spcAft>
              <a:buSzPts val="1000"/>
              <a:buChar char="•"/>
            </a:pPr>
            <a:r>
              <a:rPr lang="en" sz="1000"/>
              <a:t>Ease of Use</a:t>
            </a:r>
            <a:endParaRPr sz="1000"/>
          </a:p>
          <a:p>
            <a:pPr indent="-292100" lvl="1" marL="914400" rtl="0" algn="l">
              <a:spcBef>
                <a:spcPts val="0"/>
              </a:spcBef>
              <a:spcAft>
                <a:spcPts val="0"/>
              </a:spcAft>
              <a:buSzPts val="1000"/>
              <a:buChar char="•"/>
            </a:pPr>
            <a:r>
              <a:rPr lang="en" sz="1000"/>
              <a:t>Simplicity and Efficiency</a:t>
            </a:r>
            <a:endParaRPr sz="1000"/>
          </a:p>
          <a:p>
            <a:pPr indent="-292100" lvl="1" marL="914400" rtl="0" algn="l">
              <a:spcBef>
                <a:spcPts val="0"/>
              </a:spcBef>
              <a:spcAft>
                <a:spcPts val="0"/>
              </a:spcAft>
              <a:buSzPts val="1000"/>
              <a:buChar char="•"/>
            </a:pPr>
            <a:r>
              <a:rPr lang="en" sz="1000"/>
              <a:t>Governance &amp; Security</a:t>
            </a:r>
            <a:endParaRPr sz="1000"/>
          </a:p>
          <a:p>
            <a:pPr indent="-292100" lvl="0" marL="457200" rtl="0" algn="l">
              <a:spcBef>
                <a:spcPts val="0"/>
              </a:spcBef>
              <a:spcAft>
                <a:spcPts val="0"/>
              </a:spcAft>
              <a:buSzPts val="1000"/>
              <a:buChar char="•"/>
            </a:pPr>
            <a:r>
              <a:rPr lang="en"/>
              <a:t>Migration Readiness Assessment</a:t>
            </a:r>
            <a:endParaRPr>
              <a:solidFill>
                <a:schemeClr val="lt1"/>
              </a:solidFill>
            </a:endParaRPr>
          </a:p>
          <a:p>
            <a:pPr indent="-292100" lvl="1" marL="914400" rtl="0" algn="l">
              <a:spcBef>
                <a:spcPts val="0"/>
              </a:spcBef>
              <a:spcAft>
                <a:spcPts val="0"/>
              </a:spcAft>
              <a:buSzPts val="1000"/>
              <a:buChar char="•"/>
            </a:pPr>
            <a:r>
              <a:rPr lang="en" sz="1000">
                <a:solidFill>
                  <a:schemeClr val="lt1"/>
                </a:solidFill>
              </a:rPr>
              <a:t>Migration Discovery Workshop</a:t>
            </a:r>
            <a:endParaRPr sz="1000">
              <a:solidFill>
                <a:schemeClr val="lt1"/>
              </a:solidFill>
            </a:endParaRPr>
          </a:p>
          <a:p>
            <a:pPr indent="-292100" lvl="1" marL="914400" rtl="0" algn="l">
              <a:spcBef>
                <a:spcPts val="0"/>
              </a:spcBef>
              <a:spcAft>
                <a:spcPts val="0"/>
              </a:spcAft>
              <a:buClr>
                <a:schemeClr val="lt1"/>
              </a:buClr>
              <a:buSzPts val="1000"/>
              <a:buChar char="•"/>
            </a:pPr>
            <a:r>
              <a:rPr lang="en" sz="1000">
                <a:solidFill>
                  <a:schemeClr val="lt1"/>
                </a:solidFill>
              </a:rPr>
              <a:t>Project Plan</a:t>
            </a:r>
            <a:endParaRPr sz="1000">
              <a:solidFill>
                <a:schemeClr val="lt1"/>
              </a:solidFill>
            </a:endParaRPr>
          </a:p>
          <a:p>
            <a:pPr indent="-292100" lvl="1" marL="914400" rtl="0" algn="l">
              <a:spcBef>
                <a:spcPts val="0"/>
              </a:spcBef>
              <a:spcAft>
                <a:spcPts val="0"/>
              </a:spcAft>
              <a:buClr>
                <a:schemeClr val="lt1"/>
              </a:buClr>
              <a:buSzPts val="1000"/>
              <a:buChar char="•"/>
            </a:pPr>
            <a:r>
              <a:rPr lang="en" sz="1000">
                <a:solidFill>
                  <a:schemeClr val="lt1"/>
                </a:solidFill>
              </a:rPr>
              <a:t>Level of Effort estimates and scoping</a:t>
            </a:r>
            <a:endParaRPr sz="10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66"/>
          <p:cNvSpPr txBox="1"/>
          <p:nvPr>
            <p:ph idx="1" type="body"/>
          </p:nvPr>
        </p:nvSpPr>
        <p:spPr>
          <a:xfrm>
            <a:off x="302895" y="384572"/>
            <a:ext cx="8589600" cy="543000"/>
          </a:xfrm>
          <a:prstGeom prst="rect">
            <a:avLst/>
          </a:prstGeom>
          <a:noFill/>
          <a:ln>
            <a:noFill/>
          </a:ln>
        </p:spPr>
        <p:txBody>
          <a:bodyPr anchorCtr="0" anchor="b" bIns="25700" lIns="51425" spcFirstLastPara="1" rIns="51425" wrap="square" tIns="25700">
            <a:noAutofit/>
          </a:bodyPr>
          <a:lstStyle/>
          <a:p>
            <a:pPr indent="0" lvl="0" marL="0" rtl="0" algn="ctr">
              <a:lnSpc>
                <a:spcPct val="90000"/>
              </a:lnSpc>
              <a:spcBef>
                <a:spcPts val="800"/>
              </a:spcBef>
              <a:spcAft>
                <a:spcPts val="0"/>
              </a:spcAft>
              <a:buSzPts val="2000"/>
              <a:buNone/>
            </a:pPr>
            <a:r>
              <a:rPr lang="en"/>
              <a:t>CODE COMPARISON</a:t>
            </a:r>
            <a:endParaRPr/>
          </a:p>
        </p:txBody>
      </p:sp>
      <p:sp>
        <p:nvSpPr>
          <p:cNvPr id="1066" name="Google Shape;1066;p66"/>
          <p:cNvSpPr txBox="1"/>
          <p:nvPr>
            <p:ph idx="2" type="body"/>
          </p:nvPr>
        </p:nvSpPr>
        <p:spPr>
          <a:xfrm>
            <a:off x="304562" y="943213"/>
            <a:ext cx="8601300" cy="294900"/>
          </a:xfrm>
          <a:prstGeom prst="rect">
            <a:avLst/>
          </a:prstGeom>
          <a:noFill/>
          <a:ln>
            <a:noFill/>
          </a:ln>
        </p:spPr>
        <p:txBody>
          <a:bodyPr anchorCtr="0" anchor="t" bIns="25700" lIns="51425" spcFirstLastPara="1" rIns="51425" wrap="square" tIns="25700">
            <a:noAutofit/>
          </a:bodyPr>
          <a:lstStyle/>
          <a:p>
            <a:pPr indent="0" lvl="0" marL="0" rtl="0" algn="ctr">
              <a:lnSpc>
                <a:spcPct val="90000"/>
              </a:lnSpc>
              <a:spcBef>
                <a:spcPts val="800"/>
              </a:spcBef>
              <a:spcAft>
                <a:spcPts val="0"/>
              </a:spcAft>
              <a:buSzPts val="1200"/>
              <a:buNone/>
            </a:pPr>
            <a:r>
              <a:rPr lang="en"/>
              <a:t>Swap Spark libraries for Snowpark libraries</a:t>
            </a:r>
            <a:endParaRPr/>
          </a:p>
        </p:txBody>
      </p:sp>
      <p:pic>
        <p:nvPicPr>
          <p:cNvPr id="1067" name="Google Shape;1067;p66"/>
          <p:cNvPicPr preferRelativeResize="0"/>
          <p:nvPr/>
        </p:nvPicPr>
        <p:blipFill rotWithShape="1">
          <a:blip r:embed="rId3">
            <a:alphaModFix/>
          </a:blip>
          <a:srcRect b="0" l="0" r="0" t="0"/>
          <a:stretch/>
        </p:blipFill>
        <p:spPr>
          <a:xfrm>
            <a:off x="152400" y="1621238"/>
            <a:ext cx="8839204" cy="2650035"/>
          </a:xfrm>
          <a:prstGeom prst="rect">
            <a:avLst/>
          </a:prstGeom>
          <a:noFill/>
          <a:ln>
            <a:noFill/>
          </a:ln>
        </p:spPr>
      </p:pic>
      <p:sp>
        <p:nvSpPr>
          <p:cNvPr id="1068" name="Google Shape;1068;p66"/>
          <p:cNvSpPr/>
          <p:nvPr/>
        </p:nvSpPr>
        <p:spPr>
          <a:xfrm>
            <a:off x="5335075" y="1874425"/>
            <a:ext cx="290100" cy="12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66"/>
          <p:cNvSpPr/>
          <p:nvPr/>
        </p:nvSpPr>
        <p:spPr>
          <a:xfrm>
            <a:off x="968775" y="1874425"/>
            <a:ext cx="290100" cy="12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66"/>
          <p:cNvSpPr/>
          <p:nvPr/>
        </p:nvSpPr>
        <p:spPr>
          <a:xfrm>
            <a:off x="920350" y="2067650"/>
            <a:ext cx="290100" cy="77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66"/>
          <p:cNvSpPr/>
          <p:nvPr/>
        </p:nvSpPr>
        <p:spPr>
          <a:xfrm>
            <a:off x="5344350" y="2067650"/>
            <a:ext cx="345900" cy="77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66"/>
          <p:cNvSpPr/>
          <p:nvPr/>
        </p:nvSpPr>
        <p:spPr>
          <a:xfrm>
            <a:off x="1816500" y="1621250"/>
            <a:ext cx="290100" cy="12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66"/>
          <p:cNvSpPr/>
          <p:nvPr/>
        </p:nvSpPr>
        <p:spPr>
          <a:xfrm>
            <a:off x="5461100" y="1681200"/>
            <a:ext cx="290100" cy="12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67"/>
          <p:cNvSpPr txBox="1"/>
          <p:nvPr>
            <p:ph idx="1" type="body"/>
          </p:nvPr>
        </p:nvSpPr>
        <p:spPr>
          <a:xfrm>
            <a:off x="302895" y="384572"/>
            <a:ext cx="8589600" cy="543000"/>
          </a:xfrm>
          <a:prstGeom prst="rect">
            <a:avLst/>
          </a:prstGeom>
          <a:noFill/>
          <a:ln>
            <a:noFill/>
          </a:ln>
        </p:spPr>
        <p:txBody>
          <a:bodyPr anchorCtr="0" anchor="b" bIns="25700" lIns="51425" spcFirstLastPara="1" rIns="51425" wrap="square" tIns="25700">
            <a:noAutofit/>
          </a:bodyPr>
          <a:lstStyle/>
          <a:p>
            <a:pPr indent="0" lvl="0" marL="0" rtl="0" algn="ctr">
              <a:lnSpc>
                <a:spcPct val="90000"/>
              </a:lnSpc>
              <a:spcBef>
                <a:spcPts val="800"/>
              </a:spcBef>
              <a:spcAft>
                <a:spcPts val="0"/>
              </a:spcAft>
              <a:buSzPts val="2000"/>
              <a:buNone/>
            </a:pPr>
            <a:r>
              <a:rPr lang="en"/>
              <a:t>CODE COMPARISON CONT.</a:t>
            </a:r>
            <a:endParaRPr/>
          </a:p>
        </p:txBody>
      </p:sp>
      <p:sp>
        <p:nvSpPr>
          <p:cNvPr id="1079" name="Google Shape;1079;p67"/>
          <p:cNvSpPr txBox="1"/>
          <p:nvPr>
            <p:ph idx="2" type="body"/>
          </p:nvPr>
        </p:nvSpPr>
        <p:spPr>
          <a:xfrm>
            <a:off x="304562" y="943213"/>
            <a:ext cx="8601300" cy="294900"/>
          </a:xfrm>
          <a:prstGeom prst="rect">
            <a:avLst/>
          </a:prstGeom>
          <a:noFill/>
          <a:ln>
            <a:noFill/>
          </a:ln>
        </p:spPr>
        <p:txBody>
          <a:bodyPr anchorCtr="0" anchor="t" bIns="25700" lIns="51425" spcFirstLastPara="1" rIns="51425" wrap="square" tIns="25700">
            <a:noAutofit/>
          </a:bodyPr>
          <a:lstStyle/>
          <a:p>
            <a:pPr indent="0" lvl="0" marL="0" rtl="0" algn="ctr">
              <a:lnSpc>
                <a:spcPct val="90000"/>
              </a:lnSpc>
              <a:spcBef>
                <a:spcPts val="800"/>
              </a:spcBef>
              <a:spcAft>
                <a:spcPts val="0"/>
              </a:spcAft>
              <a:buSzPts val="1200"/>
              <a:buNone/>
            </a:pPr>
            <a:r>
              <a:rPr lang="en"/>
              <a:t>Logic stays the same, remove cacheAsParquet add cacheResult, literal handling etc. </a:t>
            </a:r>
            <a:endParaRPr/>
          </a:p>
        </p:txBody>
      </p:sp>
      <p:sp>
        <p:nvSpPr>
          <p:cNvPr id="1080" name="Google Shape;1080;p67"/>
          <p:cNvSpPr txBox="1"/>
          <p:nvPr/>
        </p:nvSpPr>
        <p:spPr>
          <a:xfrm>
            <a:off x="304550" y="4196750"/>
            <a:ext cx="8476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Arial"/>
              <a:ea typeface="Arial"/>
              <a:cs typeface="Arial"/>
              <a:sym typeface="Arial"/>
            </a:endParaRPr>
          </a:p>
          <a:p>
            <a:pPr indent="0" lvl="0" marL="45720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Arial"/>
                <a:ea typeface="Arial"/>
                <a:cs typeface="Arial"/>
                <a:sym typeface="Arial"/>
              </a:rPr>
              <a:t>Conversion automation is being developed for future use cases</a:t>
            </a:r>
            <a:endParaRPr b="1" i="0" sz="1500" u="none" cap="none" strike="noStrike">
              <a:solidFill>
                <a:srgbClr val="000000"/>
              </a:solidFill>
              <a:latin typeface="Arial"/>
              <a:ea typeface="Arial"/>
              <a:cs typeface="Arial"/>
              <a:sym typeface="Arial"/>
            </a:endParaRPr>
          </a:p>
        </p:txBody>
      </p:sp>
      <p:pic>
        <p:nvPicPr>
          <p:cNvPr id="1081" name="Google Shape;1081;p67"/>
          <p:cNvPicPr preferRelativeResize="0"/>
          <p:nvPr/>
        </p:nvPicPr>
        <p:blipFill rotWithShape="1">
          <a:blip r:embed="rId3">
            <a:alphaModFix/>
          </a:blip>
          <a:srcRect b="0" l="0" r="0" t="0"/>
          <a:stretch/>
        </p:blipFill>
        <p:spPr>
          <a:xfrm>
            <a:off x="152400" y="1390513"/>
            <a:ext cx="8839204" cy="2637087"/>
          </a:xfrm>
          <a:prstGeom prst="rect">
            <a:avLst/>
          </a:prstGeom>
          <a:noFill/>
          <a:ln>
            <a:noFill/>
          </a:ln>
        </p:spPr>
      </p:pic>
      <p:sp>
        <p:nvSpPr>
          <p:cNvPr id="1082" name="Google Shape;1082;p67"/>
          <p:cNvSpPr/>
          <p:nvPr/>
        </p:nvSpPr>
        <p:spPr>
          <a:xfrm>
            <a:off x="1675475" y="2912050"/>
            <a:ext cx="290100" cy="12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67"/>
          <p:cNvSpPr/>
          <p:nvPr/>
        </p:nvSpPr>
        <p:spPr>
          <a:xfrm>
            <a:off x="6123425" y="2912050"/>
            <a:ext cx="290100" cy="12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5"/>
          <p:cNvSpPr txBox="1"/>
          <p:nvPr>
            <p:ph idx="1" type="body"/>
          </p:nvPr>
        </p:nvSpPr>
        <p:spPr>
          <a:xfrm>
            <a:off x="365760" y="1214450"/>
            <a:ext cx="7484400" cy="2714700"/>
          </a:xfrm>
          <a:prstGeom prst="rect">
            <a:avLst/>
          </a:prstGeom>
        </p:spPr>
        <p:txBody>
          <a:bodyPr anchorCtr="0" anchor="ctr" bIns="45700" lIns="91425" spcFirstLastPara="1" rIns="91425" wrap="square" tIns="45700">
            <a:normAutofit/>
          </a:bodyPr>
          <a:lstStyle/>
          <a:p>
            <a:pPr indent="0" lvl="0" marL="0" rtl="0" algn="l">
              <a:spcBef>
                <a:spcPts val="0"/>
              </a:spcBef>
              <a:spcAft>
                <a:spcPts val="1000"/>
              </a:spcAft>
              <a:buNone/>
            </a:pPr>
            <a:r>
              <a:rPr lang="en"/>
              <a:t>Snowpark Overview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6"/>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Snowflake: Why did we create Snowpark?</a:t>
            </a:r>
            <a:endParaRPr/>
          </a:p>
        </p:txBody>
      </p:sp>
      <p:pic>
        <p:nvPicPr>
          <p:cNvPr id="409" name="Google Shape;409;p46"/>
          <p:cNvPicPr preferRelativeResize="0"/>
          <p:nvPr/>
        </p:nvPicPr>
        <p:blipFill rotWithShape="1">
          <a:blip r:embed="rId3">
            <a:alphaModFix/>
          </a:blip>
          <a:srcRect b="24201" l="3413" r="3571" t="3575"/>
          <a:stretch/>
        </p:blipFill>
        <p:spPr>
          <a:xfrm>
            <a:off x="147925" y="1005575"/>
            <a:ext cx="8770202" cy="3830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4" name="Shape 414"/>
        <p:cNvGrpSpPr/>
        <p:nvPr/>
      </p:nvGrpSpPr>
      <p:grpSpPr>
        <a:xfrm>
          <a:off x="0" y="0"/>
          <a:ext cx="0" cy="0"/>
          <a:chOff x="0" y="0"/>
          <a:chExt cx="0" cy="0"/>
        </a:xfrm>
      </p:grpSpPr>
      <p:sp>
        <p:nvSpPr>
          <p:cNvPr id="415" name="Google Shape;415;p47"/>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16" name="Google Shape;416;p47"/>
          <p:cNvPicPr preferRelativeResize="0"/>
          <p:nvPr/>
        </p:nvPicPr>
        <p:blipFill rotWithShape="1">
          <a:blip r:embed="rId3">
            <a:alphaModFix amt="44000"/>
          </a:blip>
          <a:srcRect b="0" l="0" r="0" t="0"/>
          <a:stretch/>
        </p:blipFill>
        <p:spPr>
          <a:xfrm>
            <a:off x="2961825" y="753650"/>
            <a:ext cx="3986050" cy="3976652"/>
          </a:xfrm>
          <a:prstGeom prst="rect">
            <a:avLst/>
          </a:prstGeom>
          <a:noFill/>
          <a:ln>
            <a:noFill/>
          </a:ln>
        </p:spPr>
      </p:pic>
      <p:grpSp>
        <p:nvGrpSpPr>
          <p:cNvPr id="417" name="Google Shape;417;p47"/>
          <p:cNvGrpSpPr/>
          <p:nvPr/>
        </p:nvGrpSpPr>
        <p:grpSpPr>
          <a:xfrm flipH="1" rot="10800000">
            <a:off x="3877163" y="2948963"/>
            <a:ext cx="726353" cy="726426"/>
            <a:chOff x="4946400" y="3357400"/>
            <a:chExt cx="731400" cy="731400"/>
          </a:xfrm>
        </p:grpSpPr>
        <p:sp>
          <p:nvSpPr>
            <p:cNvPr id="418" name="Google Shape;418;p47"/>
            <p:cNvSpPr/>
            <p:nvPr/>
          </p:nvSpPr>
          <p:spPr>
            <a:xfrm>
              <a:off x="4946400" y="3357400"/>
              <a:ext cx="731400" cy="731400"/>
            </a:xfrm>
            <a:prstGeom prst="rect">
              <a:avLst/>
            </a:prstGeom>
            <a:solidFill>
              <a:srgbClr val="F3F3F3">
                <a:alpha val="65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7"/>
            <p:cNvSpPr/>
            <p:nvPr/>
          </p:nvSpPr>
          <p:spPr>
            <a:xfrm rot="5400000">
              <a:off x="5298900" y="3004900"/>
              <a:ext cx="26400" cy="731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47"/>
          <p:cNvGrpSpPr/>
          <p:nvPr/>
        </p:nvGrpSpPr>
        <p:grpSpPr>
          <a:xfrm flipH="1" rot="10800000">
            <a:off x="4656487" y="2948963"/>
            <a:ext cx="726353" cy="726426"/>
            <a:chOff x="4946400" y="3357400"/>
            <a:chExt cx="731400" cy="731400"/>
          </a:xfrm>
        </p:grpSpPr>
        <p:sp>
          <p:nvSpPr>
            <p:cNvPr id="421" name="Google Shape;421;p47"/>
            <p:cNvSpPr/>
            <p:nvPr/>
          </p:nvSpPr>
          <p:spPr>
            <a:xfrm>
              <a:off x="4946400" y="3357400"/>
              <a:ext cx="731400" cy="731400"/>
            </a:xfrm>
            <a:prstGeom prst="rect">
              <a:avLst/>
            </a:prstGeom>
            <a:solidFill>
              <a:srgbClr val="F3F3F3">
                <a:alpha val="65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7"/>
            <p:cNvSpPr/>
            <p:nvPr/>
          </p:nvSpPr>
          <p:spPr>
            <a:xfrm rot="5400000">
              <a:off x="5298900" y="3004900"/>
              <a:ext cx="26400" cy="731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47"/>
          <p:cNvGrpSpPr/>
          <p:nvPr/>
        </p:nvGrpSpPr>
        <p:grpSpPr>
          <a:xfrm flipH="1" rot="10800000">
            <a:off x="5435810" y="2948963"/>
            <a:ext cx="726353" cy="726426"/>
            <a:chOff x="4946400" y="3357400"/>
            <a:chExt cx="731400" cy="731400"/>
          </a:xfrm>
        </p:grpSpPr>
        <p:sp>
          <p:nvSpPr>
            <p:cNvPr id="424" name="Google Shape;424;p47"/>
            <p:cNvSpPr/>
            <p:nvPr/>
          </p:nvSpPr>
          <p:spPr>
            <a:xfrm>
              <a:off x="4946400" y="3357400"/>
              <a:ext cx="731400" cy="731400"/>
            </a:xfrm>
            <a:prstGeom prst="rect">
              <a:avLst/>
            </a:prstGeom>
            <a:solidFill>
              <a:srgbClr val="F3F3F3">
                <a:alpha val="65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7"/>
            <p:cNvSpPr/>
            <p:nvPr/>
          </p:nvSpPr>
          <p:spPr>
            <a:xfrm rot="5400000">
              <a:off x="5298900" y="3004900"/>
              <a:ext cx="26400" cy="731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47"/>
          <p:cNvGrpSpPr/>
          <p:nvPr/>
        </p:nvGrpSpPr>
        <p:grpSpPr>
          <a:xfrm flipH="1" rot="10800000">
            <a:off x="3877163" y="3728637"/>
            <a:ext cx="726353" cy="726426"/>
            <a:chOff x="4946400" y="3357400"/>
            <a:chExt cx="731400" cy="731400"/>
          </a:xfrm>
        </p:grpSpPr>
        <p:sp>
          <p:nvSpPr>
            <p:cNvPr id="427" name="Google Shape;427;p47"/>
            <p:cNvSpPr/>
            <p:nvPr/>
          </p:nvSpPr>
          <p:spPr>
            <a:xfrm>
              <a:off x="4946400" y="3357400"/>
              <a:ext cx="731400" cy="731400"/>
            </a:xfrm>
            <a:prstGeom prst="rect">
              <a:avLst/>
            </a:prstGeom>
            <a:solidFill>
              <a:srgbClr val="F3F3F3">
                <a:alpha val="65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7"/>
            <p:cNvSpPr/>
            <p:nvPr/>
          </p:nvSpPr>
          <p:spPr>
            <a:xfrm rot="5400000">
              <a:off x="5298900" y="3004900"/>
              <a:ext cx="26400" cy="731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47"/>
          <p:cNvGrpSpPr/>
          <p:nvPr/>
        </p:nvGrpSpPr>
        <p:grpSpPr>
          <a:xfrm flipH="1" rot="10800000">
            <a:off x="4656487" y="3728637"/>
            <a:ext cx="726353" cy="726426"/>
            <a:chOff x="4946400" y="3357400"/>
            <a:chExt cx="731400" cy="731400"/>
          </a:xfrm>
        </p:grpSpPr>
        <p:sp>
          <p:nvSpPr>
            <p:cNvPr id="430" name="Google Shape;430;p47"/>
            <p:cNvSpPr/>
            <p:nvPr/>
          </p:nvSpPr>
          <p:spPr>
            <a:xfrm>
              <a:off x="4946400" y="3357400"/>
              <a:ext cx="731400" cy="731400"/>
            </a:xfrm>
            <a:prstGeom prst="rect">
              <a:avLst/>
            </a:prstGeom>
            <a:solidFill>
              <a:srgbClr val="F3F3F3">
                <a:alpha val="65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7"/>
            <p:cNvSpPr/>
            <p:nvPr/>
          </p:nvSpPr>
          <p:spPr>
            <a:xfrm rot="5400000">
              <a:off x="5298900" y="3004900"/>
              <a:ext cx="26400" cy="731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47"/>
          <p:cNvGrpSpPr/>
          <p:nvPr/>
        </p:nvGrpSpPr>
        <p:grpSpPr>
          <a:xfrm flipH="1" rot="10800000">
            <a:off x="5435810" y="3728637"/>
            <a:ext cx="726353" cy="726426"/>
            <a:chOff x="4946400" y="3357400"/>
            <a:chExt cx="731400" cy="731400"/>
          </a:xfrm>
        </p:grpSpPr>
        <p:sp>
          <p:nvSpPr>
            <p:cNvPr id="433" name="Google Shape;433;p47"/>
            <p:cNvSpPr/>
            <p:nvPr/>
          </p:nvSpPr>
          <p:spPr>
            <a:xfrm>
              <a:off x="4946400" y="3357400"/>
              <a:ext cx="731400" cy="731400"/>
            </a:xfrm>
            <a:prstGeom prst="rect">
              <a:avLst/>
            </a:prstGeom>
            <a:solidFill>
              <a:srgbClr val="F3F3F3">
                <a:alpha val="65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7"/>
            <p:cNvSpPr/>
            <p:nvPr/>
          </p:nvSpPr>
          <p:spPr>
            <a:xfrm rot="5400000">
              <a:off x="5298900" y="3004900"/>
              <a:ext cx="26400" cy="731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47"/>
          <p:cNvSpPr txBox="1"/>
          <p:nvPr>
            <p:ph idx="1" type="subTitle"/>
          </p:nvPr>
        </p:nvSpPr>
        <p:spPr>
          <a:xfrm>
            <a:off x="6700600" y="2564996"/>
            <a:ext cx="2159700" cy="8958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sz="1400">
                <a:solidFill>
                  <a:srgbClr val="5B5B5B"/>
                </a:solidFill>
              </a:rPr>
              <a:t>Simple, reliable </a:t>
            </a:r>
            <a:br>
              <a:rPr lang="en" sz="1400">
                <a:solidFill>
                  <a:srgbClr val="5B5B5B"/>
                </a:solidFill>
              </a:rPr>
            </a:br>
            <a:r>
              <a:rPr lang="en" sz="1400">
                <a:solidFill>
                  <a:srgbClr val="5B5B5B"/>
                </a:solidFill>
              </a:rPr>
              <a:t>data pipelines in the language of your choice</a:t>
            </a:r>
            <a:endParaRPr sz="1400">
              <a:solidFill>
                <a:srgbClr val="5B5B5B"/>
              </a:solidFill>
            </a:endParaRPr>
          </a:p>
        </p:txBody>
      </p:sp>
      <p:sp>
        <p:nvSpPr>
          <p:cNvPr id="436" name="Google Shape;436;p47"/>
          <p:cNvSpPr txBox="1"/>
          <p:nvPr/>
        </p:nvSpPr>
        <p:spPr>
          <a:xfrm>
            <a:off x="1927675" y="1733798"/>
            <a:ext cx="1121100" cy="200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400"/>
              <a:buFont typeface="Arial"/>
              <a:buNone/>
            </a:pPr>
            <a:r>
              <a:rPr b="1" lang="en" sz="1300">
                <a:solidFill>
                  <a:schemeClr val="dk2"/>
                </a:solidFill>
              </a:rPr>
              <a:t>Platform</a:t>
            </a:r>
            <a:endParaRPr b="1" i="0" sz="1300" u="none" cap="none" strike="noStrike">
              <a:solidFill>
                <a:schemeClr val="dk2"/>
              </a:solidFill>
              <a:latin typeface="Arial"/>
              <a:ea typeface="Arial"/>
              <a:cs typeface="Arial"/>
              <a:sym typeface="Arial"/>
            </a:endParaRPr>
          </a:p>
        </p:txBody>
      </p:sp>
      <p:sp>
        <p:nvSpPr>
          <p:cNvPr id="437" name="Google Shape;437;p47"/>
          <p:cNvSpPr txBox="1"/>
          <p:nvPr/>
        </p:nvSpPr>
        <p:spPr>
          <a:xfrm>
            <a:off x="1927675" y="3600175"/>
            <a:ext cx="1859100" cy="200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400"/>
              <a:buFont typeface="Arial"/>
              <a:buNone/>
            </a:pPr>
            <a:r>
              <a:rPr b="1" lang="en" sz="1300">
                <a:solidFill>
                  <a:schemeClr val="dk2"/>
                </a:solidFill>
              </a:rPr>
              <a:t>Data + Services + Apps</a:t>
            </a:r>
            <a:endParaRPr b="1" i="0" sz="1300" u="none" cap="none" strike="noStrike">
              <a:solidFill>
                <a:schemeClr val="dk2"/>
              </a:solidFill>
              <a:latin typeface="Arial"/>
              <a:ea typeface="Arial"/>
              <a:cs typeface="Arial"/>
              <a:sym typeface="Arial"/>
            </a:endParaRPr>
          </a:p>
        </p:txBody>
      </p:sp>
      <p:grpSp>
        <p:nvGrpSpPr>
          <p:cNvPr id="438" name="Google Shape;438;p47"/>
          <p:cNvGrpSpPr/>
          <p:nvPr/>
        </p:nvGrpSpPr>
        <p:grpSpPr>
          <a:xfrm>
            <a:off x="1712275" y="2646361"/>
            <a:ext cx="215391" cy="215391"/>
            <a:chOff x="567225" y="3397200"/>
            <a:chExt cx="330000" cy="330000"/>
          </a:xfrm>
        </p:grpSpPr>
        <p:sp>
          <p:nvSpPr>
            <p:cNvPr id="439" name="Google Shape;439;p47"/>
            <p:cNvSpPr/>
            <p:nvPr/>
          </p:nvSpPr>
          <p:spPr>
            <a:xfrm>
              <a:off x="567225" y="3397200"/>
              <a:ext cx="330000" cy="330000"/>
            </a:xfrm>
            <a:prstGeom prst="ellipse">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 name="Google Shape;440;p47"/>
            <p:cNvSpPr/>
            <p:nvPr/>
          </p:nvSpPr>
          <p:spPr>
            <a:xfrm>
              <a:off x="639075" y="3469050"/>
              <a:ext cx="186300" cy="186300"/>
            </a:xfrm>
            <a:prstGeom prst="plus">
              <a:avLst>
                <a:gd fmla="val 4164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441" name="Google Shape;441;p47"/>
          <p:cNvPicPr preferRelativeResize="0"/>
          <p:nvPr/>
        </p:nvPicPr>
        <p:blipFill rotWithShape="1">
          <a:blip r:embed="rId4">
            <a:alphaModFix/>
          </a:blip>
          <a:srcRect b="15963" l="7577" r="8409" t="17552"/>
          <a:stretch/>
        </p:blipFill>
        <p:spPr>
          <a:xfrm>
            <a:off x="3720558" y="1123200"/>
            <a:ext cx="2648320" cy="1609639"/>
          </a:xfrm>
          <a:prstGeom prst="rect">
            <a:avLst/>
          </a:prstGeom>
          <a:noFill/>
          <a:ln>
            <a:noFill/>
          </a:ln>
        </p:spPr>
      </p:pic>
      <p:grpSp>
        <p:nvGrpSpPr>
          <p:cNvPr id="442" name="Google Shape;442;p47"/>
          <p:cNvGrpSpPr/>
          <p:nvPr/>
        </p:nvGrpSpPr>
        <p:grpSpPr>
          <a:xfrm>
            <a:off x="6485204" y="2646352"/>
            <a:ext cx="215400" cy="215400"/>
            <a:chOff x="7323404" y="2298098"/>
            <a:chExt cx="215400" cy="215400"/>
          </a:xfrm>
        </p:grpSpPr>
        <p:sp>
          <p:nvSpPr>
            <p:cNvPr id="443" name="Google Shape;443;p47"/>
            <p:cNvSpPr/>
            <p:nvPr/>
          </p:nvSpPr>
          <p:spPr>
            <a:xfrm>
              <a:off x="7323404" y="2298098"/>
              <a:ext cx="215400" cy="215400"/>
            </a:xfrm>
            <a:prstGeom prst="ellipse">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4" name="Google Shape;444;p47"/>
            <p:cNvSpPr/>
            <p:nvPr/>
          </p:nvSpPr>
          <p:spPr>
            <a:xfrm>
              <a:off x="7368092" y="2361677"/>
              <a:ext cx="126025" cy="106350"/>
            </a:xfrm>
            <a:custGeom>
              <a:rect b="b" l="l" r="r" t="t"/>
              <a:pathLst>
                <a:path extrusionOk="0" h="1033" w="1222">
                  <a:moveTo>
                    <a:pt x="1034" y="0"/>
                  </a:moveTo>
                  <a:lnTo>
                    <a:pt x="372" y="662"/>
                  </a:lnTo>
                  <a:lnTo>
                    <a:pt x="186" y="477"/>
                  </a:lnTo>
                  <a:lnTo>
                    <a:pt x="0" y="662"/>
                  </a:lnTo>
                  <a:lnTo>
                    <a:pt x="372" y="1032"/>
                  </a:lnTo>
                  <a:lnTo>
                    <a:pt x="1221" y="186"/>
                  </a:lnTo>
                  <a:lnTo>
                    <a:pt x="1034" y="0"/>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venir"/>
                <a:ea typeface="Avenir"/>
                <a:cs typeface="Avenir"/>
                <a:sym typeface="Avenir"/>
              </a:endParaRPr>
            </a:p>
          </p:txBody>
        </p:sp>
      </p:grpSp>
      <p:grpSp>
        <p:nvGrpSpPr>
          <p:cNvPr id="445" name="Google Shape;445;p47"/>
          <p:cNvGrpSpPr/>
          <p:nvPr/>
        </p:nvGrpSpPr>
        <p:grpSpPr>
          <a:xfrm>
            <a:off x="4747704" y="3902136"/>
            <a:ext cx="317862" cy="222484"/>
            <a:chOff x="906040" y="1127954"/>
            <a:chExt cx="300181" cy="216130"/>
          </a:xfrm>
        </p:grpSpPr>
        <p:sp>
          <p:nvSpPr>
            <p:cNvPr id="446" name="Google Shape;446;p47"/>
            <p:cNvSpPr/>
            <p:nvPr/>
          </p:nvSpPr>
          <p:spPr>
            <a:xfrm>
              <a:off x="906040" y="1127954"/>
              <a:ext cx="300181" cy="216130"/>
            </a:xfrm>
            <a:custGeom>
              <a:rect b="b" l="l" r="r" t="t"/>
              <a:pathLst>
                <a:path extrusionOk="0" h="216130" w="300181">
                  <a:moveTo>
                    <a:pt x="260650" y="0"/>
                  </a:moveTo>
                  <a:lnTo>
                    <a:pt x="39532" y="0"/>
                  </a:lnTo>
                  <a:cubicBezTo>
                    <a:pt x="17699" y="0"/>
                    <a:pt x="0" y="17699"/>
                    <a:pt x="0" y="39532"/>
                  </a:cubicBezTo>
                  <a:lnTo>
                    <a:pt x="0" y="176599"/>
                  </a:lnTo>
                  <a:cubicBezTo>
                    <a:pt x="0" y="198432"/>
                    <a:pt x="17699" y="216131"/>
                    <a:pt x="39532" y="216131"/>
                  </a:cubicBezTo>
                  <a:lnTo>
                    <a:pt x="260650" y="216131"/>
                  </a:lnTo>
                  <a:cubicBezTo>
                    <a:pt x="282483" y="216131"/>
                    <a:pt x="300182" y="198432"/>
                    <a:pt x="300182" y="176599"/>
                  </a:cubicBezTo>
                  <a:lnTo>
                    <a:pt x="300182" y="39532"/>
                  </a:lnTo>
                  <a:cubicBezTo>
                    <a:pt x="300182" y="17699"/>
                    <a:pt x="282483" y="0"/>
                    <a:pt x="260650" y="0"/>
                  </a:cubicBezTo>
                  <a:close/>
                  <a:moveTo>
                    <a:pt x="277091" y="176599"/>
                  </a:moveTo>
                  <a:cubicBezTo>
                    <a:pt x="277091" y="185680"/>
                    <a:pt x="269730" y="193040"/>
                    <a:pt x="260650" y="193040"/>
                  </a:cubicBezTo>
                  <a:lnTo>
                    <a:pt x="39532" y="193040"/>
                  </a:lnTo>
                  <a:cubicBezTo>
                    <a:pt x="30452" y="193040"/>
                    <a:pt x="23091" y="185680"/>
                    <a:pt x="23091" y="176599"/>
                  </a:cubicBezTo>
                  <a:lnTo>
                    <a:pt x="23091" y="75738"/>
                  </a:lnTo>
                  <a:lnTo>
                    <a:pt x="277091" y="75738"/>
                  </a:lnTo>
                  <a:close/>
                  <a:moveTo>
                    <a:pt x="277091" y="60868"/>
                  </a:moveTo>
                  <a:lnTo>
                    <a:pt x="23091" y="60868"/>
                  </a:lnTo>
                  <a:lnTo>
                    <a:pt x="23091" y="39532"/>
                  </a:lnTo>
                  <a:cubicBezTo>
                    <a:pt x="23091" y="30452"/>
                    <a:pt x="30452" y="23091"/>
                    <a:pt x="39532" y="23091"/>
                  </a:cubicBezTo>
                  <a:lnTo>
                    <a:pt x="260650" y="23091"/>
                  </a:lnTo>
                  <a:cubicBezTo>
                    <a:pt x="269730" y="23091"/>
                    <a:pt x="277091" y="30452"/>
                    <a:pt x="277091" y="3953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47" name="Google Shape;447;p47"/>
            <p:cNvSpPr/>
            <p:nvPr/>
          </p:nvSpPr>
          <p:spPr>
            <a:xfrm>
              <a:off x="943077" y="1161847"/>
              <a:ext cx="16071" cy="16071"/>
            </a:xfrm>
            <a:custGeom>
              <a:rect b="b" l="l" r="r" t="t"/>
              <a:pathLst>
                <a:path extrusionOk="0" h="16071" w="16071">
                  <a:moveTo>
                    <a:pt x="8313" y="5"/>
                  </a:moveTo>
                  <a:cubicBezTo>
                    <a:pt x="3877" y="-148"/>
                    <a:pt x="158" y="3323"/>
                    <a:pt x="5" y="7759"/>
                  </a:cubicBezTo>
                  <a:cubicBezTo>
                    <a:pt x="-148" y="12194"/>
                    <a:pt x="3323" y="15914"/>
                    <a:pt x="7759" y="16067"/>
                  </a:cubicBezTo>
                  <a:cubicBezTo>
                    <a:pt x="12194" y="16219"/>
                    <a:pt x="15913" y="12748"/>
                    <a:pt x="16067" y="8313"/>
                  </a:cubicBezTo>
                  <a:cubicBezTo>
                    <a:pt x="16070" y="8222"/>
                    <a:pt x="16071" y="8131"/>
                    <a:pt x="16071" y="8041"/>
                  </a:cubicBezTo>
                  <a:cubicBezTo>
                    <a:pt x="16074" y="3709"/>
                    <a:pt x="12642" y="154"/>
                    <a:pt x="8313" y="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48" name="Google Shape;448;p47"/>
            <p:cNvSpPr/>
            <p:nvPr/>
          </p:nvSpPr>
          <p:spPr>
            <a:xfrm>
              <a:off x="968570" y="1161852"/>
              <a:ext cx="16071" cy="16071"/>
            </a:xfrm>
            <a:custGeom>
              <a:rect b="b" l="l" r="r" t="t"/>
              <a:pathLst>
                <a:path extrusionOk="0" h="16071" w="16071">
                  <a:moveTo>
                    <a:pt x="8036" y="0"/>
                  </a:moveTo>
                  <a:cubicBezTo>
                    <a:pt x="3598" y="0"/>
                    <a:pt x="0" y="3598"/>
                    <a:pt x="0" y="8036"/>
                  </a:cubicBezTo>
                  <a:cubicBezTo>
                    <a:pt x="0" y="12474"/>
                    <a:pt x="3598" y="16071"/>
                    <a:pt x="8036" y="16071"/>
                  </a:cubicBezTo>
                  <a:cubicBezTo>
                    <a:pt x="12474" y="16071"/>
                    <a:pt x="16071" y="12474"/>
                    <a:pt x="16071" y="8036"/>
                  </a:cubicBezTo>
                  <a:cubicBezTo>
                    <a:pt x="16071" y="3598"/>
                    <a:pt x="12474" y="0"/>
                    <a:pt x="8036"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grpSp>
      <p:grpSp>
        <p:nvGrpSpPr>
          <p:cNvPr id="449" name="Google Shape;449;p47"/>
          <p:cNvGrpSpPr/>
          <p:nvPr/>
        </p:nvGrpSpPr>
        <p:grpSpPr>
          <a:xfrm>
            <a:off x="5530280" y="3098826"/>
            <a:ext cx="408650" cy="245248"/>
            <a:chOff x="4701423" y="3071109"/>
            <a:chExt cx="598842" cy="358183"/>
          </a:xfrm>
        </p:grpSpPr>
        <p:sp>
          <p:nvSpPr>
            <p:cNvPr id="450" name="Google Shape;450;p47"/>
            <p:cNvSpPr/>
            <p:nvPr/>
          </p:nvSpPr>
          <p:spPr>
            <a:xfrm>
              <a:off x="4773084" y="3071109"/>
              <a:ext cx="202380" cy="264503"/>
            </a:xfrm>
            <a:custGeom>
              <a:rect b="b" l="l" r="r" t="t"/>
              <a:pathLst>
                <a:path extrusionOk="0" h="218147" w="166911">
                  <a:moveTo>
                    <a:pt x="34369" y="185913"/>
                  </a:moveTo>
                  <a:cubicBezTo>
                    <a:pt x="37683" y="188834"/>
                    <a:pt x="40842" y="191916"/>
                    <a:pt x="43837" y="195149"/>
                  </a:cubicBezTo>
                  <a:cubicBezTo>
                    <a:pt x="55008" y="205956"/>
                    <a:pt x="67694" y="218148"/>
                    <a:pt x="83126" y="218148"/>
                  </a:cubicBezTo>
                  <a:cubicBezTo>
                    <a:pt x="98557" y="218148"/>
                    <a:pt x="111528" y="205956"/>
                    <a:pt x="122415" y="195057"/>
                  </a:cubicBezTo>
                  <a:cubicBezTo>
                    <a:pt x="125405" y="191820"/>
                    <a:pt x="128565" y="188737"/>
                    <a:pt x="131882" y="185820"/>
                  </a:cubicBezTo>
                  <a:cubicBezTo>
                    <a:pt x="145526" y="175496"/>
                    <a:pt x="154166" y="160109"/>
                    <a:pt x="155740" y="143333"/>
                  </a:cubicBezTo>
                  <a:cubicBezTo>
                    <a:pt x="162917" y="136215"/>
                    <a:pt x="166930" y="126624"/>
                    <a:pt x="166911" y="116640"/>
                  </a:cubicBezTo>
                  <a:lnTo>
                    <a:pt x="166911" y="110821"/>
                  </a:lnTo>
                  <a:cubicBezTo>
                    <a:pt x="166891" y="102400"/>
                    <a:pt x="164030" y="94220"/>
                    <a:pt x="158769" y="87545"/>
                  </a:cubicBezTo>
                  <a:cubicBezTo>
                    <a:pt x="158107" y="55865"/>
                    <a:pt x="150154" y="32127"/>
                    <a:pt x="135101" y="17903"/>
                  </a:cubicBezTo>
                  <a:cubicBezTo>
                    <a:pt x="121438" y="5383"/>
                    <a:pt x="103060" y="-1039"/>
                    <a:pt x="84356" y="169"/>
                  </a:cubicBezTo>
                  <a:lnTo>
                    <a:pt x="82463" y="169"/>
                  </a:lnTo>
                  <a:cubicBezTo>
                    <a:pt x="63769" y="-1140"/>
                    <a:pt x="45357" y="5183"/>
                    <a:pt x="31624" y="17626"/>
                  </a:cubicBezTo>
                  <a:cubicBezTo>
                    <a:pt x="16665" y="32497"/>
                    <a:pt x="8808" y="55588"/>
                    <a:pt x="8145" y="87268"/>
                  </a:cubicBezTo>
                  <a:cubicBezTo>
                    <a:pt x="2846" y="93924"/>
                    <a:pt x="-20" y="102117"/>
                    <a:pt x="3" y="110544"/>
                  </a:cubicBezTo>
                  <a:lnTo>
                    <a:pt x="3" y="116363"/>
                  </a:lnTo>
                  <a:cubicBezTo>
                    <a:pt x="-127" y="126432"/>
                    <a:pt x="3859" y="136137"/>
                    <a:pt x="11080" y="143333"/>
                  </a:cubicBezTo>
                  <a:cubicBezTo>
                    <a:pt x="12464" y="160060"/>
                    <a:pt x="20897" y="175478"/>
                    <a:pt x="34369" y="185913"/>
                  </a:cubicBezTo>
                  <a:close/>
                  <a:moveTo>
                    <a:pt x="22819" y="110544"/>
                  </a:moveTo>
                  <a:cubicBezTo>
                    <a:pt x="22804" y="106352"/>
                    <a:pt x="24509" y="102327"/>
                    <a:pt x="27553" y="99368"/>
                  </a:cubicBezTo>
                  <a:cubicBezTo>
                    <a:pt x="29696" y="97256"/>
                    <a:pt x="30888" y="94397"/>
                    <a:pt x="30866" y="91425"/>
                  </a:cubicBezTo>
                  <a:cubicBezTo>
                    <a:pt x="30866" y="63716"/>
                    <a:pt x="36641" y="44319"/>
                    <a:pt x="47813" y="33328"/>
                  </a:cubicBezTo>
                  <a:cubicBezTo>
                    <a:pt x="56958" y="25392"/>
                    <a:pt x="69034" y="21454"/>
                    <a:pt x="81232" y="22429"/>
                  </a:cubicBezTo>
                  <a:lnTo>
                    <a:pt x="84451" y="22429"/>
                  </a:lnTo>
                  <a:cubicBezTo>
                    <a:pt x="97026" y="21184"/>
                    <a:pt x="109559" y="25137"/>
                    <a:pt x="119007" y="33328"/>
                  </a:cubicBezTo>
                  <a:cubicBezTo>
                    <a:pt x="130273" y="44319"/>
                    <a:pt x="135764" y="63808"/>
                    <a:pt x="135764" y="91425"/>
                  </a:cubicBezTo>
                  <a:cubicBezTo>
                    <a:pt x="135782" y="94389"/>
                    <a:pt x="136968" y="97233"/>
                    <a:pt x="139077" y="99368"/>
                  </a:cubicBezTo>
                  <a:cubicBezTo>
                    <a:pt x="142184" y="102294"/>
                    <a:pt x="143928" y="106331"/>
                    <a:pt x="143906" y="110544"/>
                  </a:cubicBezTo>
                  <a:lnTo>
                    <a:pt x="143906" y="116363"/>
                  </a:lnTo>
                  <a:cubicBezTo>
                    <a:pt x="143932" y="120603"/>
                    <a:pt x="142188" y="124671"/>
                    <a:pt x="139077" y="127631"/>
                  </a:cubicBezTo>
                  <a:lnTo>
                    <a:pt x="136332" y="130402"/>
                  </a:lnTo>
                  <a:cubicBezTo>
                    <a:pt x="134151" y="132459"/>
                    <a:pt x="132920" y="135293"/>
                    <a:pt x="132924" y="138253"/>
                  </a:cubicBezTo>
                  <a:cubicBezTo>
                    <a:pt x="132983" y="149945"/>
                    <a:pt x="127582" y="161028"/>
                    <a:pt x="118249" y="168364"/>
                  </a:cubicBezTo>
                  <a:cubicBezTo>
                    <a:pt x="114368" y="171319"/>
                    <a:pt x="110581" y="175106"/>
                    <a:pt x="106415" y="178985"/>
                  </a:cubicBezTo>
                  <a:cubicBezTo>
                    <a:pt x="99599" y="185636"/>
                    <a:pt x="89279" y="195611"/>
                    <a:pt x="83220" y="195611"/>
                  </a:cubicBezTo>
                  <a:cubicBezTo>
                    <a:pt x="77161" y="195611"/>
                    <a:pt x="66842" y="185636"/>
                    <a:pt x="60026" y="178985"/>
                  </a:cubicBezTo>
                  <a:cubicBezTo>
                    <a:pt x="56277" y="175243"/>
                    <a:pt x="52326" y="171697"/>
                    <a:pt x="48192" y="168364"/>
                  </a:cubicBezTo>
                  <a:cubicBezTo>
                    <a:pt x="38859" y="161028"/>
                    <a:pt x="33458" y="149945"/>
                    <a:pt x="33517" y="138253"/>
                  </a:cubicBezTo>
                  <a:cubicBezTo>
                    <a:pt x="33514" y="135313"/>
                    <a:pt x="32323" y="132492"/>
                    <a:pt x="30204" y="130402"/>
                  </a:cubicBezTo>
                  <a:lnTo>
                    <a:pt x="27364" y="127631"/>
                  </a:lnTo>
                  <a:cubicBezTo>
                    <a:pt x="24314" y="124638"/>
                    <a:pt x="22611" y="120583"/>
                    <a:pt x="22630" y="11636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51" name="Google Shape;451;p47"/>
            <p:cNvSpPr/>
            <p:nvPr/>
          </p:nvSpPr>
          <p:spPr>
            <a:xfrm>
              <a:off x="4815183" y="3120690"/>
              <a:ext cx="118256" cy="58908"/>
            </a:xfrm>
            <a:custGeom>
              <a:rect b="b" l="l" r="r" t="t"/>
              <a:pathLst>
                <a:path extrusionOk="0" h="48584" w="97531">
                  <a:moveTo>
                    <a:pt x="6362" y="48584"/>
                  </a:moveTo>
                  <a:cubicBezTo>
                    <a:pt x="7367" y="48579"/>
                    <a:pt x="8362" y="48392"/>
                    <a:pt x="9297" y="48030"/>
                  </a:cubicBezTo>
                  <a:cubicBezTo>
                    <a:pt x="20437" y="43529"/>
                    <a:pt x="28632" y="34018"/>
                    <a:pt x="31261" y="22538"/>
                  </a:cubicBezTo>
                  <a:cubicBezTo>
                    <a:pt x="47701" y="36422"/>
                    <a:pt x="68512" y="44406"/>
                    <a:pt x="90242" y="45167"/>
                  </a:cubicBezTo>
                  <a:cubicBezTo>
                    <a:pt x="94268" y="45167"/>
                    <a:pt x="97532" y="41982"/>
                    <a:pt x="97532" y="38055"/>
                  </a:cubicBezTo>
                  <a:cubicBezTo>
                    <a:pt x="97532" y="34127"/>
                    <a:pt x="94268" y="30943"/>
                    <a:pt x="90242" y="30943"/>
                  </a:cubicBezTo>
                  <a:cubicBezTo>
                    <a:pt x="56823" y="30943"/>
                    <a:pt x="30882" y="2495"/>
                    <a:pt x="30693" y="2218"/>
                  </a:cubicBezTo>
                  <a:cubicBezTo>
                    <a:pt x="28439" y="-101"/>
                    <a:pt x="24875" y="-668"/>
                    <a:pt x="21983" y="832"/>
                  </a:cubicBezTo>
                  <a:cubicBezTo>
                    <a:pt x="18983" y="2214"/>
                    <a:pt x="17340" y="5419"/>
                    <a:pt x="18007" y="8591"/>
                  </a:cubicBezTo>
                  <a:cubicBezTo>
                    <a:pt x="20130" y="19616"/>
                    <a:pt x="14270" y="30632"/>
                    <a:pt x="3806" y="35284"/>
                  </a:cubicBezTo>
                  <a:cubicBezTo>
                    <a:pt x="270" y="37162"/>
                    <a:pt x="-1037" y="41481"/>
                    <a:pt x="889" y="44931"/>
                  </a:cubicBezTo>
                  <a:cubicBezTo>
                    <a:pt x="2007" y="46934"/>
                    <a:pt x="4043" y="48293"/>
                    <a:pt x="6362" y="4858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52" name="Google Shape;452;p47"/>
            <p:cNvSpPr/>
            <p:nvPr/>
          </p:nvSpPr>
          <p:spPr>
            <a:xfrm>
              <a:off x="4949465" y="3074914"/>
              <a:ext cx="152229" cy="257339"/>
            </a:xfrm>
            <a:custGeom>
              <a:rect b="b" l="l" r="r" t="t"/>
              <a:pathLst>
                <a:path extrusionOk="0" h="212238" w="125550">
                  <a:moveTo>
                    <a:pt x="18664" y="28250"/>
                  </a:moveTo>
                  <a:cubicBezTo>
                    <a:pt x="24978" y="23619"/>
                    <a:pt x="32877" y="21536"/>
                    <a:pt x="40722" y="22431"/>
                  </a:cubicBezTo>
                  <a:lnTo>
                    <a:pt x="44888" y="22431"/>
                  </a:lnTo>
                  <a:cubicBezTo>
                    <a:pt x="57021" y="21200"/>
                    <a:pt x="69122" y="25024"/>
                    <a:pt x="78213" y="32960"/>
                  </a:cubicBezTo>
                  <a:cubicBezTo>
                    <a:pt x="89289" y="43490"/>
                    <a:pt x="94402" y="62332"/>
                    <a:pt x="94402" y="89025"/>
                  </a:cubicBezTo>
                  <a:cubicBezTo>
                    <a:pt x="94394" y="92013"/>
                    <a:pt x="95623" y="94877"/>
                    <a:pt x="97810" y="96968"/>
                  </a:cubicBezTo>
                  <a:cubicBezTo>
                    <a:pt x="100715" y="99776"/>
                    <a:pt x="102351" y="103600"/>
                    <a:pt x="102354" y="107590"/>
                  </a:cubicBezTo>
                  <a:lnTo>
                    <a:pt x="102354" y="113224"/>
                  </a:lnTo>
                  <a:cubicBezTo>
                    <a:pt x="102367" y="117244"/>
                    <a:pt x="100731" y="121102"/>
                    <a:pt x="97810" y="123938"/>
                  </a:cubicBezTo>
                  <a:lnTo>
                    <a:pt x="95064" y="126617"/>
                  </a:lnTo>
                  <a:cubicBezTo>
                    <a:pt x="92945" y="128707"/>
                    <a:pt x="91754" y="131528"/>
                    <a:pt x="91751" y="134468"/>
                  </a:cubicBezTo>
                  <a:cubicBezTo>
                    <a:pt x="91801" y="145743"/>
                    <a:pt x="86571" y="156424"/>
                    <a:pt x="77550" y="163470"/>
                  </a:cubicBezTo>
                  <a:cubicBezTo>
                    <a:pt x="73540" y="166678"/>
                    <a:pt x="69715" y="170101"/>
                    <a:pt x="66095" y="173722"/>
                  </a:cubicBezTo>
                  <a:cubicBezTo>
                    <a:pt x="59562" y="180096"/>
                    <a:pt x="49622" y="189794"/>
                    <a:pt x="43846" y="189794"/>
                  </a:cubicBezTo>
                  <a:cubicBezTo>
                    <a:pt x="38071" y="189794"/>
                    <a:pt x="34379" y="185730"/>
                    <a:pt x="28415" y="178987"/>
                  </a:cubicBezTo>
                  <a:cubicBezTo>
                    <a:pt x="24979" y="175286"/>
                    <a:pt x="21277" y="171829"/>
                    <a:pt x="17338" y="168642"/>
                  </a:cubicBezTo>
                  <a:cubicBezTo>
                    <a:pt x="11910" y="165473"/>
                    <a:pt x="4874" y="167197"/>
                    <a:pt x="1626" y="172494"/>
                  </a:cubicBezTo>
                  <a:cubicBezTo>
                    <a:pt x="-1139" y="177001"/>
                    <a:pt x="-313" y="182779"/>
                    <a:pt x="3611" y="186376"/>
                  </a:cubicBezTo>
                  <a:cubicBezTo>
                    <a:pt x="6662" y="188833"/>
                    <a:pt x="9511" y="191520"/>
                    <a:pt x="12131" y="194412"/>
                  </a:cubicBezTo>
                  <a:cubicBezTo>
                    <a:pt x="19642" y="204647"/>
                    <a:pt x="31370" y="211160"/>
                    <a:pt x="44225" y="212238"/>
                  </a:cubicBezTo>
                  <a:cubicBezTo>
                    <a:pt x="59373" y="212238"/>
                    <a:pt x="71680" y="200323"/>
                    <a:pt x="82568" y="189794"/>
                  </a:cubicBezTo>
                  <a:cubicBezTo>
                    <a:pt x="85565" y="186740"/>
                    <a:pt x="88725" y="183842"/>
                    <a:pt x="92035" y="181112"/>
                  </a:cubicBezTo>
                  <a:cubicBezTo>
                    <a:pt x="105207" y="170905"/>
                    <a:pt x="113438" y="155816"/>
                    <a:pt x="114756" y="139456"/>
                  </a:cubicBezTo>
                  <a:cubicBezTo>
                    <a:pt x="121678" y="132465"/>
                    <a:pt x="125547" y="123128"/>
                    <a:pt x="125549" y="113409"/>
                  </a:cubicBezTo>
                  <a:lnTo>
                    <a:pt x="125549" y="107775"/>
                  </a:lnTo>
                  <a:cubicBezTo>
                    <a:pt x="125629" y="99454"/>
                    <a:pt x="122826" y="91350"/>
                    <a:pt x="117597" y="84776"/>
                  </a:cubicBezTo>
                  <a:cubicBezTo>
                    <a:pt x="116934" y="54019"/>
                    <a:pt x="109265" y="31298"/>
                    <a:pt x="94686" y="17074"/>
                  </a:cubicBezTo>
                  <a:cubicBezTo>
                    <a:pt x="81237" y="5083"/>
                    <a:pt x="63349" y="-1024"/>
                    <a:pt x="45172" y="171"/>
                  </a:cubicBezTo>
                  <a:lnTo>
                    <a:pt x="41574" y="171"/>
                  </a:lnTo>
                  <a:cubicBezTo>
                    <a:pt x="28771" y="-846"/>
                    <a:pt x="16024" y="2698"/>
                    <a:pt x="5693" y="10146"/>
                  </a:cubicBezTo>
                  <a:cubicBezTo>
                    <a:pt x="465" y="13717"/>
                    <a:pt x="-807" y="20747"/>
                    <a:pt x="2853" y="25848"/>
                  </a:cubicBezTo>
                  <a:cubicBezTo>
                    <a:pt x="6513" y="30949"/>
                    <a:pt x="13719" y="32190"/>
                    <a:pt x="18948" y="2861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53" name="Google Shape;453;p47"/>
            <p:cNvSpPr/>
            <p:nvPr/>
          </p:nvSpPr>
          <p:spPr>
            <a:xfrm>
              <a:off x="4967010" y="3123006"/>
              <a:ext cx="93814" cy="53904"/>
            </a:xfrm>
            <a:custGeom>
              <a:rect b="b" l="l" r="r" t="t"/>
              <a:pathLst>
                <a:path extrusionOk="0" h="44457" w="77372">
                  <a:moveTo>
                    <a:pt x="77371" y="37253"/>
                  </a:moveTo>
                  <a:cubicBezTo>
                    <a:pt x="77425" y="33446"/>
                    <a:pt x="74360" y="30291"/>
                    <a:pt x="70460" y="30141"/>
                  </a:cubicBezTo>
                  <a:cubicBezTo>
                    <a:pt x="38177" y="30141"/>
                    <a:pt x="13089" y="2432"/>
                    <a:pt x="12805" y="2432"/>
                  </a:cubicBezTo>
                  <a:cubicBezTo>
                    <a:pt x="10156" y="-526"/>
                    <a:pt x="5550" y="-828"/>
                    <a:pt x="2518" y="1757"/>
                  </a:cubicBezTo>
                  <a:cubicBezTo>
                    <a:pt x="2507" y="1766"/>
                    <a:pt x="2497" y="1776"/>
                    <a:pt x="2485" y="1785"/>
                  </a:cubicBezTo>
                  <a:cubicBezTo>
                    <a:pt x="-519" y="4323"/>
                    <a:pt x="-845" y="8757"/>
                    <a:pt x="1756" y="11687"/>
                  </a:cubicBezTo>
                  <a:cubicBezTo>
                    <a:pt x="1778" y="11712"/>
                    <a:pt x="1801" y="11736"/>
                    <a:pt x="1822" y="11761"/>
                  </a:cubicBezTo>
                  <a:cubicBezTo>
                    <a:pt x="2959" y="13146"/>
                    <a:pt x="31360" y="44457"/>
                    <a:pt x="70460" y="44457"/>
                  </a:cubicBezTo>
                  <a:cubicBezTo>
                    <a:pt x="74375" y="44259"/>
                    <a:pt x="77427" y="41077"/>
                    <a:pt x="77371" y="3725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54" name="Google Shape;454;p47"/>
            <p:cNvSpPr/>
            <p:nvPr/>
          </p:nvSpPr>
          <p:spPr>
            <a:xfrm>
              <a:off x="4701423" y="3323083"/>
              <a:ext cx="472449" cy="106209"/>
            </a:xfrm>
            <a:custGeom>
              <a:rect b="b" l="l" r="r" t="t"/>
              <a:pathLst>
                <a:path extrusionOk="0" h="87595" w="389649">
                  <a:moveTo>
                    <a:pt x="366047" y="64781"/>
                  </a:moveTo>
                  <a:cubicBezTo>
                    <a:pt x="366047" y="68014"/>
                    <a:pt x="366709" y="71062"/>
                    <a:pt x="367088" y="73464"/>
                  </a:cubicBezTo>
                  <a:cubicBezTo>
                    <a:pt x="368052" y="78799"/>
                    <a:pt x="372801" y="82693"/>
                    <a:pt x="378354" y="82700"/>
                  </a:cubicBezTo>
                  <a:lnTo>
                    <a:pt x="380058" y="82700"/>
                  </a:lnTo>
                  <a:cubicBezTo>
                    <a:pt x="386223" y="81707"/>
                    <a:pt x="390435" y="76078"/>
                    <a:pt x="389526" y="70046"/>
                  </a:cubicBezTo>
                  <a:cubicBezTo>
                    <a:pt x="389526" y="67922"/>
                    <a:pt x="388863" y="65243"/>
                    <a:pt x="388579" y="62288"/>
                  </a:cubicBezTo>
                  <a:cubicBezTo>
                    <a:pt x="387953" y="52236"/>
                    <a:pt x="386012" y="42303"/>
                    <a:pt x="382804" y="32731"/>
                  </a:cubicBezTo>
                  <a:cubicBezTo>
                    <a:pt x="381100" y="28575"/>
                    <a:pt x="376934" y="18784"/>
                    <a:pt x="311231" y="404"/>
                  </a:cubicBezTo>
                  <a:cubicBezTo>
                    <a:pt x="307773" y="-521"/>
                    <a:pt x="304071" y="161"/>
                    <a:pt x="301196" y="2251"/>
                  </a:cubicBezTo>
                  <a:lnTo>
                    <a:pt x="280084" y="17584"/>
                  </a:lnTo>
                  <a:cubicBezTo>
                    <a:pt x="275375" y="21124"/>
                    <a:pt x="274261" y="27609"/>
                    <a:pt x="277528" y="32454"/>
                  </a:cubicBezTo>
                  <a:cubicBezTo>
                    <a:pt x="272510" y="27005"/>
                    <a:pt x="257646" y="17861"/>
                    <a:pt x="206618" y="3637"/>
                  </a:cubicBezTo>
                  <a:cubicBezTo>
                    <a:pt x="202881" y="2602"/>
                    <a:pt x="198861" y="3470"/>
                    <a:pt x="195920" y="5946"/>
                  </a:cubicBezTo>
                  <a:lnTo>
                    <a:pt x="143755" y="50927"/>
                  </a:lnTo>
                  <a:lnTo>
                    <a:pt x="91306" y="5946"/>
                  </a:lnTo>
                  <a:cubicBezTo>
                    <a:pt x="88365" y="3470"/>
                    <a:pt x="84345" y="2602"/>
                    <a:pt x="80608" y="3637"/>
                  </a:cubicBezTo>
                  <a:cubicBezTo>
                    <a:pt x="13012" y="22109"/>
                    <a:pt x="8847" y="32454"/>
                    <a:pt x="7048" y="36703"/>
                  </a:cubicBezTo>
                  <a:cubicBezTo>
                    <a:pt x="3866" y="46091"/>
                    <a:pt x="1925" y="55837"/>
                    <a:pt x="1273" y="65705"/>
                  </a:cubicBezTo>
                  <a:cubicBezTo>
                    <a:pt x="1273" y="69215"/>
                    <a:pt x="610" y="72355"/>
                    <a:pt x="137" y="74941"/>
                  </a:cubicBezTo>
                  <a:cubicBezTo>
                    <a:pt x="-827" y="80986"/>
                    <a:pt x="3410" y="86649"/>
                    <a:pt x="9604" y="87595"/>
                  </a:cubicBezTo>
                  <a:lnTo>
                    <a:pt x="11403" y="87595"/>
                  </a:lnTo>
                  <a:cubicBezTo>
                    <a:pt x="16943" y="87551"/>
                    <a:pt x="21670" y="83675"/>
                    <a:pt x="22669" y="78359"/>
                  </a:cubicBezTo>
                  <a:cubicBezTo>
                    <a:pt x="22669" y="75403"/>
                    <a:pt x="23521" y="71893"/>
                    <a:pt x="23900" y="68014"/>
                  </a:cubicBezTo>
                  <a:cubicBezTo>
                    <a:pt x="24502" y="60691"/>
                    <a:pt x="25737" y="53430"/>
                    <a:pt x="27592" y="46309"/>
                  </a:cubicBezTo>
                  <a:cubicBezTo>
                    <a:pt x="44728" y="37954"/>
                    <a:pt x="62721" y="31391"/>
                    <a:pt x="81271" y="26728"/>
                  </a:cubicBezTo>
                  <a:lnTo>
                    <a:pt x="135708" y="74018"/>
                  </a:lnTo>
                  <a:cubicBezTo>
                    <a:pt x="137789" y="75687"/>
                    <a:pt x="140398" y="76601"/>
                    <a:pt x="143092" y="76604"/>
                  </a:cubicBezTo>
                  <a:lnTo>
                    <a:pt x="144418" y="76604"/>
                  </a:lnTo>
                  <a:cubicBezTo>
                    <a:pt x="147118" y="76633"/>
                    <a:pt x="149738" y="75715"/>
                    <a:pt x="151802" y="74018"/>
                  </a:cubicBezTo>
                  <a:lnTo>
                    <a:pt x="206618" y="27005"/>
                  </a:lnTo>
                  <a:cubicBezTo>
                    <a:pt x="225033" y="31587"/>
                    <a:pt x="242899" y="38058"/>
                    <a:pt x="259919" y="46309"/>
                  </a:cubicBezTo>
                  <a:cubicBezTo>
                    <a:pt x="261907" y="53782"/>
                    <a:pt x="263174" y="61419"/>
                    <a:pt x="263706" y="69123"/>
                  </a:cubicBezTo>
                  <a:cubicBezTo>
                    <a:pt x="263706" y="72540"/>
                    <a:pt x="264463" y="75680"/>
                    <a:pt x="264842" y="78359"/>
                  </a:cubicBezTo>
                  <a:cubicBezTo>
                    <a:pt x="265769" y="83715"/>
                    <a:pt x="270540" y="87626"/>
                    <a:pt x="276108" y="87595"/>
                  </a:cubicBezTo>
                  <a:lnTo>
                    <a:pt x="277717" y="87595"/>
                  </a:lnTo>
                  <a:cubicBezTo>
                    <a:pt x="283882" y="86602"/>
                    <a:pt x="288094" y="80973"/>
                    <a:pt x="287184" y="74941"/>
                  </a:cubicBezTo>
                  <a:cubicBezTo>
                    <a:pt x="287184" y="72725"/>
                    <a:pt x="286616" y="69861"/>
                    <a:pt x="286238" y="66813"/>
                  </a:cubicBezTo>
                  <a:cubicBezTo>
                    <a:pt x="285637" y="56706"/>
                    <a:pt x="283729" y="46712"/>
                    <a:pt x="280557" y="37072"/>
                  </a:cubicBezTo>
                  <a:cubicBezTo>
                    <a:pt x="280127" y="36082"/>
                    <a:pt x="279620" y="35125"/>
                    <a:pt x="279043" y="34209"/>
                  </a:cubicBezTo>
                  <a:cubicBezTo>
                    <a:pt x="282886" y="38531"/>
                    <a:pt x="289501" y="39216"/>
                    <a:pt x="294190" y="35779"/>
                  </a:cubicBezTo>
                  <a:lnTo>
                    <a:pt x="310569" y="23772"/>
                  </a:lnTo>
                  <a:cubicBezTo>
                    <a:pt x="328482" y="28292"/>
                    <a:pt x="345867" y="34607"/>
                    <a:pt x="362449" y="42614"/>
                  </a:cubicBezTo>
                  <a:cubicBezTo>
                    <a:pt x="364299" y="49889"/>
                    <a:pt x="365502" y="57306"/>
                    <a:pt x="366047" y="6478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55" name="Google Shape;455;p47"/>
            <p:cNvSpPr/>
            <p:nvPr/>
          </p:nvSpPr>
          <p:spPr>
            <a:xfrm>
              <a:off x="5080587" y="3079048"/>
              <a:ext cx="150329" cy="249843"/>
            </a:xfrm>
            <a:custGeom>
              <a:rect b="b" l="l" r="r" t="t"/>
              <a:pathLst>
                <a:path extrusionOk="0" h="206056" w="123983">
                  <a:moveTo>
                    <a:pt x="19654" y="27980"/>
                  </a:moveTo>
                  <a:cubicBezTo>
                    <a:pt x="25734" y="23544"/>
                    <a:pt x="33315" y="21530"/>
                    <a:pt x="40860" y="22345"/>
                  </a:cubicBezTo>
                  <a:lnTo>
                    <a:pt x="44931" y="22345"/>
                  </a:lnTo>
                  <a:cubicBezTo>
                    <a:pt x="56602" y="21174"/>
                    <a:pt x="68242" y="24825"/>
                    <a:pt x="77025" y="32413"/>
                  </a:cubicBezTo>
                  <a:cubicBezTo>
                    <a:pt x="87439" y="42573"/>
                    <a:pt x="92741" y="60769"/>
                    <a:pt x="92741" y="86630"/>
                  </a:cubicBezTo>
                  <a:cubicBezTo>
                    <a:pt x="92744" y="89570"/>
                    <a:pt x="93935" y="92391"/>
                    <a:pt x="96055" y="94481"/>
                  </a:cubicBezTo>
                  <a:cubicBezTo>
                    <a:pt x="98873" y="97141"/>
                    <a:pt x="100448" y="100816"/>
                    <a:pt x="100410" y="104641"/>
                  </a:cubicBezTo>
                  <a:lnTo>
                    <a:pt x="100410" y="110091"/>
                  </a:lnTo>
                  <a:cubicBezTo>
                    <a:pt x="100433" y="113887"/>
                    <a:pt x="98859" y="117526"/>
                    <a:pt x="96055" y="120158"/>
                  </a:cubicBezTo>
                  <a:lnTo>
                    <a:pt x="93404" y="122745"/>
                  </a:lnTo>
                  <a:cubicBezTo>
                    <a:pt x="91301" y="124846"/>
                    <a:pt x="90113" y="127659"/>
                    <a:pt x="90090" y="130596"/>
                  </a:cubicBezTo>
                  <a:cubicBezTo>
                    <a:pt x="90121" y="141358"/>
                    <a:pt x="85140" y="151550"/>
                    <a:pt x="76552" y="158305"/>
                  </a:cubicBezTo>
                  <a:cubicBezTo>
                    <a:pt x="72616" y="161428"/>
                    <a:pt x="68885" y="164791"/>
                    <a:pt x="65381" y="168372"/>
                  </a:cubicBezTo>
                  <a:cubicBezTo>
                    <a:pt x="59038" y="174468"/>
                    <a:pt x="49381" y="183797"/>
                    <a:pt x="43985" y="183797"/>
                  </a:cubicBezTo>
                  <a:cubicBezTo>
                    <a:pt x="38588" y="183797"/>
                    <a:pt x="35369" y="179825"/>
                    <a:pt x="29216" y="173452"/>
                  </a:cubicBezTo>
                  <a:cubicBezTo>
                    <a:pt x="25957" y="169798"/>
                    <a:pt x="22378" y="166430"/>
                    <a:pt x="18518" y="163385"/>
                  </a:cubicBezTo>
                  <a:cubicBezTo>
                    <a:pt x="13536" y="159609"/>
                    <a:pt x="6371" y="160432"/>
                    <a:pt x="2423" y="165232"/>
                  </a:cubicBezTo>
                  <a:cubicBezTo>
                    <a:pt x="-1450" y="170048"/>
                    <a:pt x="-588" y="177015"/>
                    <a:pt x="4349" y="180793"/>
                  </a:cubicBezTo>
                  <a:cubicBezTo>
                    <a:pt x="4370" y="180810"/>
                    <a:pt x="4391" y="180826"/>
                    <a:pt x="4411" y="180841"/>
                  </a:cubicBezTo>
                  <a:cubicBezTo>
                    <a:pt x="7290" y="183291"/>
                    <a:pt x="10009" y="185913"/>
                    <a:pt x="12553" y="188692"/>
                  </a:cubicBezTo>
                  <a:cubicBezTo>
                    <a:pt x="19952" y="198656"/>
                    <a:pt x="31422" y="204993"/>
                    <a:pt x="43985" y="206057"/>
                  </a:cubicBezTo>
                  <a:cubicBezTo>
                    <a:pt x="58848" y="206057"/>
                    <a:pt x="70872" y="194419"/>
                    <a:pt x="81854" y="184166"/>
                  </a:cubicBezTo>
                  <a:cubicBezTo>
                    <a:pt x="84849" y="181227"/>
                    <a:pt x="88009" y="178451"/>
                    <a:pt x="91321" y="175854"/>
                  </a:cubicBezTo>
                  <a:cubicBezTo>
                    <a:pt x="104162" y="165890"/>
                    <a:pt x="112185" y="151171"/>
                    <a:pt x="113474" y="135214"/>
                  </a:cubicBezTo>
                  <a:cubicBezTo>
                    <a:pt x="120245" y="128450"/>
                    <a:pt x="124020" y="119360"/>
                    <a:pt x="123983" y="109906"/>
                  </a:cubicBezTo>
                  <a:lnTo>
                    <a:pt x="123983" y="104457"/>
                  </a:lnTo>
                  <a:cubicBezTo>
                    <a:pt x="123977" y="96421"/>
                    <a:pt x="121284" y="88606"/>
                    <a:pt x="116315" y="82197"/>
                  </a:cubicBezTo>
                  <a:cubicBezTo>
                    <a:pt x="114895" y="52733"/>
                    <a:pt x="107321" y="30566"/>
                    <a:pt x="93120" y="16711"/>
                  </a:cubicBezTo>
                  <a:cubicBezTo>
                    <a:pt x="79767" y="4846"/>
                    <a:pt x="61996" y="-1134"/>
                    <a:pt x="43985" y="178"/>
                  </a:cubicBezTo>
                  <a:lnTo>
                    <a:pt x="41429" y="178"/>
                  </a:lnTo>
                  <a:cubicBezTo>
                    <a:pt x="28930" y="-731"/>
                    <a:pt x="16509" y="2741"/>
                    <a:pt x="6400" y="9969"/>
                  </a:cubicBezTo>
                  <a:cubicBezTo>
                    <a:pt x="1171" y="13539"/>
                    <a:pt x="-101" y="20569"/>
                    <a:pt x="3559" y="25670"/>
                  </a:cubicBezTo>
                  <a:cubicBezTo>
                    <a:pt x="7219" y="30772"/>
                    <a:pt x="14425" y="32012"/>
                    <a:pt x="19654" y="2844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56" name="Google Shape;456;p47"/>
            <p:cNvSpPr/>
            <p:nvPr/>
          </p:nvSpPr>
          <p:spPr>
            <a:xfrm>
              <a:off x="5098072" y="3125702"/>
              <a:ext cx="92091" cy="52802"/>
            </a:xfrm>
            <a:custGeom>
              <a:rect b="b" l="l" r="r" t="t"/>
              <a:pathLst>
                <a:path extrusionOk="0" h="43548" w="75951">
                  <a:moveTo>
                    <a:pt x="75951" y="36414"/>
                  </a:moveTo>
                  <a:cubicBezTo>
                    <a:pt x="75899" y="32472"/>
                    <a:pt x="72608" y="29302"/>
                    <a:pt x="68567" y="29302"/>
                  </a:cubicBezTo>
                  <a:cubicBezTo>
                    <a:pt x="37324" y="29302"/>
                    <a:pt x="13088" y="2702"/>
                    <a:pt x="12804" y="2424"/>
                  </a:cubicBezTo>
                  <a:cubicBezTo>
                    <a:pt x="10203" y="-506"/>
                    <a:pt x="5659" y="-825"/>
                    <a:pt x="2655" y="1713"/>
                  </a:cubicBezTo>
                  <a:cubicBezTo>
                    <a:pt x="2630" y="1735"/>
                    <a:pt x="2604" y="1756"/>
                    <a:pt x="2580" y="1778"/>
                  </a:cubicBezTo>
                  <a:cubicBezTo>
                    <a:pt x="-444" y="4214"/>
                    <a:pt x="-871" y="8580"/>
                    <a:pt x="1625" y="11530"/>
                  </a:cubicBezTo>
                  <a:cubicBezTo>
                    <a:pt x="1690" y="11606"/>
                    <a:pt x="1755" y="11680"/>
                    <a:pt x="1822" y="11753"/>
                  </a:cubicBezTo>
                  <a:cubicBezTo>
                    <a:pt x="2958" y="13046"/>
                    <a:pt x="30224" y="43526"/>
                    <a:pt x="68093" y="43526"/>
                  </a:cubicBezTo>
                  <a:cubicBezTo>
                    <a:pt x="72107" y="43832"/>
                    <a:pt x="75615" y="40906"/>
                    <a:pt x="75929" y="36990"/>
                  </a:cubicBezTo>
                  <a:cubicBezTo>
                    <a:pt x="75944" y="36799"/>
                    <a:pt x="75952" y="36606"/>
                    <a:pt x="75951" y="3641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57" name="Google Shape;457;p47"/>
            <p:cNvSpPr/>
            <p:nvPr/>
          </p:nvSpPr>
          <p:spPr>
            <a:xfrm>
              <a:off x="5166410" y="3320122"/>
              <a:ext cx="133855" cy="98084"/>
            </a:xfrm>
            <a:custGeom>
              <a:rect b="b" l="l" r="r" t="t"/>
              <a:pathLst>
                <a:path extrusionOk="0" h="80894" w="110396">
                  <a:moveTo>
                    <a:pt x="23648" y="2570"/>
                  </a:moveTo>
                  <a:lnTo>
                    <a:pt x="4713" y="17810"/>
                  </a:lnTo>
                  <a:cubicBezTo>
                    <a:pt x="-401" y="21443"/>
                    <a:pt x="-1528" y="28434"/>
                    <a:pt x="2195" y="33423"/>
                  </a:cubicBezTo>
                  <a:cubicBezTo>
                    <a:pt x="5919" y="38413"/>
                    <a:pt x="13084" y="39513"/>
                    <a:pt x="18199" y="35880"/>
                  </a:cubicBezTo>
                  <a:cubicBezTo>
                    <a:pt x="18547" y="35632"/>
                    <a:pt x="18881" y="35366"/>
                    <a:pt x="19198" y="35082"/>
                  </a:cubicBezTo>
                  <a:lnTo>
                    <a:pt x="33683" y="23536"/>
                  </a:lnTo>
                  <a:cubicBezTo>
                    <a:pt x="50849" y="28036"/>
                    <a:pt x="67502" y="34226"/>
                    <a:pt x="83386" y="42009"/>
                  </a:cubicBezTo>
                  <a:cubicBezTo>
                    <a:pt x="85142" y="48955"/>
                    <a:pt x="86314" y="56029"/>
                    <a:pt x="86889" y="63160"/>
                  </a:cubicBezTo>
                  <a:cubicBezTo>
                    <a:pt x="86889" y="66393"/>
                    <a:pt x="87552" y="69256"/>
                    <a:pt x="87836" y="71658"/>
                  </a:cubicBezTo>
                  <a:cubicBezTo>
                    <a:pt x="88800" y="76994"/>
                    <a:pt x="93549" y="80887"/>
                    <a:pt x="99102" y="80894"/>
                  </a:cubicBezTo>
                  <a:lnTo>
                    <a:pt x="100806" y="80894"/>
                  </a:lnTo>
                  <a:cubicBezTo>
                    <a:pt x="106971" y="79901"/>
                    <a:pt x="111183" y="74272"/>
                    <a:pt x="110273" y="68240"/>
                  </a:cubicBezTo>
                  <a:cubicBezTo>
                    <a:pt x="110273" y="66116"/>
                    <a:pt x="109705" y="63530"/>
                    <a:pt x="109327" y="60574"/>
                  </a:cubicBezTo>
                  <a:cubicBezTo>
                    <a:pt x="108737" y="50805"/>
                    <a:pt x="106860" y="41150"/>
                    <a:pt x="103741" y="31849"/>
                  </a:cubicBezTo>
                  <a:cubicBezTo>
                    <a:pt x="102037" y="27785"/>
                    <a:pt x="97966" y="18272"/>
                    <a:pt x="34062" y="446"/>
                  </a:cubicBezTo>
                  <a:cubicBezTo>
                    <a:pt x="30444" y="-591"/>
                    <a:pt x="26536" y="206"/>
                    <a:pt x="23648" y="257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grpSp>
      <p:grpSp>
        <p:nvGrpSpPr>
          <p:cNvPr id="458" name="Google Shape;458;p47"/>
          <p:cNvGrpSpPr/>
          <p:nvPr/>
        </p:nvGrpSpPr>
        <p:grpSpPr>
          <a:xfrm>
            <a:off x="3966010" y="3078758"/>
            <a:ext cx="317839" cy="264871"/>
            <a:chOff x="4422169" y="2428439"/>
            <a:chExt cx="297797" cy="247035"/>
          </a:xfrm>
        </p:grpSpPr>
        <p:sp>
          <p:nvSpPr>
            <p:cNvPr id="459" name="Google Shape;459;p47"/>
            <p:cNvSpPr/>
            <p:nvPr/>
          </p:nvSpPr>
          <p:spPr>
            <a:xfrm>
              <a:off x="4469383" y="2428439"/>
              <a:ext cx="134019" cy="178870"/>
            </a:xfrm>
            <a:custGeom>
              <a:rect b="b" l="l" r="r" t="t"/>
              <a:pathLst>
                <a:path extrusionOk="0" h="178870" w="134019">
                  <a:moveTo>
                    <a:pt x="27617" y="152546"/>
                  </a:moveTo>
                  <a:cubicBezTo>
                    <a:pt x="30327" y="154843"/>
                    <a:pt x="32917" y="157279"/>
                    <a:pt x="35375" y="159843"/>
                  </a:cubicBezTo>
                  <a:cubicBezTo>
                    <a:pt x="44612" y="169080"/>
                    <a:pt x="54495" y="178870"/>
                    <a:pt x="66964" y="178870"/>
                  </a:cubicBezTo>
                  <a:cubicBezTo>
                    <a:pt x="79433" y="178870"/>
                    <a:pt x="89500" y="168710"/>
                    <a:pt x="98460" y="159843"/>
                  </a:cubicBezTo>
                  <a:cubicBezTo>
                    <a:pt x="100926" y="157253"/>
                    <a:pt x="103547" y="154816"/>
                    <a:pt x="106311" y="152546"/>
                  </a:cubicBezTo>
                  <a:cubicBezTo>
                    <a:pt x="117113" y="143911"/>
                    <a:pt x="123812" y="131151"/>
                    <a:pt x="124783" y="117356"/>
                  </a:cubicBezTo>
                  <a:cubicBezTo>
                    <a:pt x="130652" y="111579"/>
                    <a:pt x="133976" y="103701"/>
                    <a:pt x="134020" y="95466"/>
                  </a:cubicBezTo>
                  <a:lnTo>
                    <a:pt x="134020" y="90663"/>
                  </a:lnTo>
                  <a:cubicBezTo>
                    <a:pt x="134035" y="83736"/>
                    <a:pt x="131726" y="77003"/>
                    <a:pt x="127462" y="71544"/>
                  </a:cubicBezTo>
                  <a:cubicBezTo>
                    <a:pt x="126908" y="45589"/>
                    <a:pt x="120627" y="26378"/>
                    <a:pt x="108527" y="14370"/>
                  </a:cubicBezTo>
                  <a:cubicBezTo>
                    <a:pt x="97468" y="4194"/>
                    <a:pt x="82691" y="-955"/>
                    <a:pt x="67703" y="146"/>
                  </a:cubicBezTo>
                  <a:lnTo>
                    <a:pt x="66132" y="146"/>
                  </a:lnTo>
                  <a:cubicBezTo>
                    <a:pt x="51188" y="-912"/>
                    <a:pt x="36474" y="4272"/>
                    <a:pt x="25492" y="14463"/>
                  </a:cubicBezTo>
                  <a:cubicBezTo>
                    <a:pt x="13393" y="26470"/>
                    <a:pt x="7020" y="45682"/>
                    <a:pt x="6558" y="71636"/>
                  </a:cubicBezTo>
                  <a:cubicBezTo>
                    <a:pt x="2293" y="77095"/>
                    <a:pt x="-16" y="83828"/>
                    <a:pt x="0" y="90755"/>
                  </a:cubicBezTo>
                  <a:lnTo>
                    <a:pt x="0" y="95558"/>
                  </a:lnTo>
                  <a:cubicBezTo>
                    <a:pt x="93" y="103783"/>
                    <a:pt x="3410" y="111642"/>
                    <a:pt x="9236" y="117448"/>
                  </a:cubicBezTo>
                  <a:cubicBezTo>
                    <a:pt x="10188" y="131202"/>
                    <a:pt x="16854" y="143930"/>
                    <a:pt x="27617" y="152546"/>
                  </a:cubicBezTo>
                  <a:close/>
                  <a:moveTo>
                    <a:pt x="18380" y="90663"/>
                  </a:moveTo>
                  <a:cubicBezTo>
                    <a:pt x="18366" y="87203"/>
                    <a:pt x="19728" y="83880"/>
                    <a:pt x="22167" y="81426"/>
                  </a:cubicBezTo>
                  <a:cubicBezTo>
                    <a:pt x="23930" y="79699"/>
                    <a:pt x="24928" y="77337"/>
                    <a:pt x="24938" y="74869"/>
                  </a:cubicBezTo>
                  <a:cubicBezTo>
                    <a:pt x="24938" y="52240"/>
                    <a:pt x="29464" y="36261"/>
                    <a:pt x="38423" y="27301"/>
                  </a:cubicBezTo>
                  <a:cubicBezTo>
                    <a:pt x="45653" y="20650"/>
                    <a:pt x="55322" y="17304"/>
                    <a:pt x="65116" y="18065"/>
                  </a:cubicBezTo>
                  <a:lnTo>
                    <a:pt x="67610" y="18065"/>
                  </a:lnTo>
                  <a:cubicBezTo>
                    <a:pt x="77734" y="17116"/>
                    <a:pt x="87790" y="20468"/>
                    <a:pt x="95319" y="27301"/>
                  </a:cubicBezTo>
                  <a:cubicBezTo>
                    <a:pt x="104556" y="36538"/>
                    <a:pt x="108804" y="52240"/>
                    <a:pt x="108804" y="74869"/>
                  </a:cubicBezTo>
                  <a:cubicBezTo>
                    <a:pt x="108815" y="77337"/>
                    <a:pt x="109812" y="79699"/>
                    <a:pt x="111575" y="81426"/>
                  </a:cubicBezTo>
                  <a:cubicBezTo>
                    <a:pt x="114015" y="83880"/>
                    <a:pt x="115377" y="87203"/>
                    <a:pt x="115362" y="90663"/>
                  </a:cubicBezTo>
                  <a:lnTo>
                    <a:pt x="115362" y="95466"/>
                  </a:lnTo>
                  <a:cubicBezTo>
                    <a:pt x="115377" y="98926"/>
                    <a:pt x="114015" y="102249"/>
                    <a:pt x="111575" y="104702"/>
                  </a:cubicBezTo>
                  <a:lnTo>
                    <a:pt x="109359" y="106919"/>
                  </a:lnTo>
                  <a:cubicBezTo>
                    <a:pt x="107595" y="108647"/>
                    <a:pt x="106598" y="111009"/>
                    <a:pt x="106588" y="113477"/>
                  </a:cubicBezTo>
                  <a:cubicBezTo>
                    <a:pt x="106644" y="123056"/>
                    <a:pt x="102324" y="132137"/>
                    <a:pt x="94858" y="138138"/>
                  </a:cubicBezTo>
                  <a:cubicBezTo>
                    <a:pt x="91618" y="140856"/>
                    <a:pt x="88534" y="143754"/>
                    <a:pt x="85621" y="146820"/>
                  </a:cubicBezTo>
                  <a:cubicBezTo>
                    <a:pt x="80172" y="152269"/>
                    <a:pt x="71859" y="160490"/>
                    <a:pt x="67148" y="160490"/>
                  </a:cubicBezTo>
                  <a:cubicBezTo>
                    <a:pt x="62438" y="160490"/>
                    <a:pt x="54033" y="152269"/>
                    <a:pt x="48676" y="146820"/>
                  </a:cubicBezTo>
                  <a:cubicBezTo>
                    <a:pt x="45763" y="143754"/>
                    <a:pt x="42679" y="140856"/>
                    <a:pt x="39439" y="138138"/>
                  </a:cubicBezTo>
                  <a:cubicBezTo>
                    <a:pt x="31973" y="132137"/>
                    <a:pt x="27653" y="123056"/>
                    <a:pt x="27709" y="113477"/>
                  </a:cubicBezTo>
                  <a:cubicBezTo>
                    <a:pt x="27723" y="111022"/>
                    <a:pt x="26760" y="108662"/>
                    <a:pt x="25031" y="106919"/>
                  </a:cubicBezTo>
                  <a:lnTo>
                    <a:pt x="22722" y="104702"/>
                  </a:lnTo>
                  <a:cubicBezTo>
                    <a:pt x="20282" y="102249"/>
                    <a:pt x="18920" y="98926"/>
                    <a:pt x="18935" y="9546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60" name="Google Shape;460;p47"/>
            <p:cNvSpPr/>
            <p:nvPr/>
          </p:nvSpPr>
          <p:spPr>
            <a:xfrm>
              <a:off x="4502052" y="2462954"/>
              <a:ext cx="68284" cy="37583"/>
            </a:xfrm>
            <a:custGeom>
              <a:rect b="b" l="l" r="r" t="t"/>
              <a:pathLst>
                <a:path extrusionOk="0" h="37583" w="68284">
                  <a:moveTo>
                    <a:pt x="7325" y="37584"/>
                  </a:moveTo>
                  <a:cubicBezTo>
                    <a:pt x="8222" y="37547"/>
                    <a:pt x="9102" y="37327"/>
                    <a:pt x="9911" y="36937"/>
                  </a:cubicBezTo>
                  <a:cubicBezTo>
                    <a:pt x="16691" y="34350"/>
                    <a:pt x="22059" y="29015"/>
                    <a:pt x="24689" y="22251"/>
                  </a:cubicBezTo>
                  <a:cubicBezTo>
                    <a:pt x="35056" y="30362"/>
                    <a:pt x="47739" y="34957"/>
                    <a:pt x="60895" y="35367"/>
                  </a:cubicBezTo>
                  <a:cubicBezTo>
                    <a:pt x="64976" y="35367"/>
                    <a:pt x="68285" y="32059"/>
                    <a:pt x="68285" y="27978"/>
                  </a:cubicBezTo>
                  <a:cubicBezTo>
                    <a:pt x="68285" y="23897"/>
                    <a:pt x="64976" y="20589"/>
                    <a:pt x="60895" y="20589"/>
                  </a:cubicBezTo>
                  <a:cubicBezTo>
                    <a:pt x="47013" y="19272"/>
                    <a:pt x="34113" y="12855"/>
                    <a:pt x="24689" y="2578"/>
                  </a:cubicBezTo>
                  <a:cubicBezTo>
                    <a:pt x="22563" y="40"/>
                    <a:pt x="18982" y="-722"/>
                    <a:pt x="16007" y="730"/>
                  </a:cubicBezTo>
                  <a:cubicBezTo>
                    <a:pt x="13012" y="2163"/>
                    <a:pt x="11320" y="5397"/>
                    <a:pt x="11850" y="8674"/>
                  </a:cubicBezTo>
                  <a:cubicBezTo>
                    <a:pt x="13067" y="14736"/>
                    <a:pt x="9975" y="20844"/>
                    <a:pt x="4369" y="23452"/>
                  </a:cubicBezTo>
                  <a:cubicBezTo>
                    <a:pt x="645" y="25121"/>
                    <a:pt x="-1021" y="29493"/>
                    <a:pt x="648" y="33217"/>
                  </a:cubicBezTo>
                  <a:cubicBezTo>
                    <a:pt x="1829" y="35852"/>
                    <a:pt x="4437" y="37558"/>
                    <a:pt x="7325" y="3758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61" name="Google Shape;461;p47"/>
            <p:cNvSpPr/>
            <p:nvPr/>
          </p:nvSpPr>
          <p:spPr>
            <a:xfrm>
              <a:off x="4422169" y="2605835"/>
              <a:ext cx="230371" cy="69639"/>
            </a:xfrm>
            <a:custGeom>
              <a:rect b="b" l="l" r="r" t="t"/>
              <a:pathLst>
                <a:path extrusionOk="0" h="69639" w="230371">
                  <a:moveTo>
                    <a:pt x="115102" y="60310"/>
                  </a:moveTo>
                  <a:lnTo>
                    <a:pt x="115656" y="60310"/>
                  </a:lnTo>
                  <a:cubicBezTo>
                    <a:pt x="117849" y="60265"/>
                    <a:pt x="119963" y="59485"/>
                    <a:pt x="121660" y="58094"/>
                  </a:cubicBezTo>
                  <a:lnTo>
                    <a:pt x="165440" y="19578"/>
                  </a:lnTo>
                  <a:cubicBezTo>
                    <a:pt x="180162" y="23496"/>
                    <a:pt x="194433" y="28945"/>
                    <a:pt x="208020" y="35834"/>
                  </a:cubicBezTo>
                  <a:cubicBezTo>
                    <a:pt x="209540" y="41898"/>
                    <a:pt x="210560" y="48076"/>
                    <a:pt x="211068" y="54307"/>
                  </a:cubicBezTo>
                  <a:cubicBezTo>
                    <a:pt x="211068" y="57078"/>
                    <a:pt x="211622" y="59572"/>
                    <a:pt x="211899" y="61604"/>
                  </a:cubicBezTo>
                  <a:cubicBezTo>
                    <a:pt x="212548" y="66194"/>
                    <a:pt x="216500" y="69592"/>
                    <a:pt x="221136" y="69547"/>
                  </a:cubicBezTo>
                  <a:lnTo>
                    <a:pt x="222429" y="69547"/>
                  </a:lnTo>
                  <a:cubicBezTo>
                    <a:pt x="227478" y="68832"/>
                    <a:pt x="230993" y="64159"/>
                    <a:pt x="230280" y="59110"/>
                  </a:cubicBezTo>
                  <a:cubicBezTo>
                    <a:pt x="230280" y="57262"/>
                    <a:pt x="229725" y="54953"/>
                    <a:pt x="229448" y="52460"/>
                  </a:cubicBezTo>
                  <a:cubicBezTo>
                    <a:pt x="228976" y="43977"/>
                    <a:pt x="227392" y="35592"/>
                    <a:pt x="224738" y="27521"/>
                  </a:cubicBezTo>
                  <a:cubicBezTo>
                    <a:pt x="223352" y="24012"/>
                    <a:pt x="219935" y="15791"/>
                    <a:pt x="165810" y="366"/>
                  </a:cubicBezTo>
                  <a:cubicBezTo>
                    <a:pt x="162775" y="-515"/>
                    <a:pt x="159500" y="217"/>
                    <a:pt x="157128" y="2306"/>
                  </a:cubicBezTo>
                  <a:lnTo>
                    <a:pt x="115195" y="39252"/>
                  </a:lnTo>
                  <a:lnTo>
                    <a:pt x="73261" y="2306"/>
                  </a:lnTo>
                  <a:cubicBezTo>
                    <a:pt x="70911" y="248"/>
                    <a:pt x="67679" y="-481"/>
                    <a:pt x="64672" y="366"/>
                  </a:cubicBezTo>
                  <a:cubicBezTo>
                    <a:pt x="10362" y="15884"/>
                    <a:pt x="6667" y="24104"/>
                    <a:pt x="5559" y="27614"/>
                  </a:cubicBezTo>
                  <a:cubicBezTo>
                    <a:pt x="3029" y="35329"/>
                    <a:pt x="1508" y="43339"/>
                    <a:pt x="1033" y="51444"/>
                  </a:cubicBezTo>
                  <a:cubicBezTo>
                    <a:pt x="1033" y="54307"/>
                    <a:pt x="387" y="56893"/>
                    <a:pt x="109" y="59110"/>
                  </a:cubicBezTo>
                  <a:cubicBezTo>
                    <a:pt x="-666" y="64131"/>
                    <a:pt x="2759" y="68835"/>
                    <a:pt x="7776" y="69639"/>
                  </a:cubicBezTo>
                  <a:lnTo>
                    <a:pt x="9253" y="69639"/>
                  </a:lnTo>
                  <a:cubicBezTo>
                    <a:pt x="13829" y="69698"/>
                    <a:pt x="17758" y="66398"/>
                    <a:pt x="18490" y="61881"/>
                  </a:cubicBezTo>
                  <a:cubicBezTo>
                    <a:pt x="18490" y="59479"/>
                    <a:pt x="19229" y="56524"/>
                    <a:pt x="19598" y="53291"/>
                  </a:cubicBezTo>
                  <a:cubicBezTo>
                    <a:pt x="20019" y="47367"/>
                    <a:pt x="20978" y="41492"/>
                    <a:pt x="22461" y="35742"/>
                  </a:cubicBezTo>
                  <a:cubicBezTo>
                    <a:pt x="36007" y="28831"/>
                    <a:pt x="50250" y="23382"/>
                    <a:pt x="64949" y="19486"/>
                  </a:cubicBezTo>
                  <a:lnTo>
                    <a:pt x="108267" y="58094"/>
                  </a:lnTo>
                  <a:cubicBezTo>
                    <a:pt x="109940" y="59524"/>
                    <a:pt x="112070" y="60310"/>
                    <a:pt x="114271" y="6031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62" name="Google Shape;462;p47"/>
            <p:cNvSpPr/>
            <p:nvPr/>
          </p:nvSpPr>
          <p:spPr>
            <a:xfrm>
              <a:off x="4592320" y="2439670"/>
              <a:ext cx="127646" cy="177338"/>
            </a:xfrm>
            <a:custGeom>
              <a:rect b="b" l="l" r="r" t="t"/>
              <a:pathLst>
                <a:path extrusionOk="0" h="177338" w="127646">
                  <a:moveTo>
                    <a:pt x="7389" y="14778"/>
                  </a:moveTo>
                  <a:lnTo>
                    <a:pt x="112868" y="14778"/>
                  </a:lnTo>
                  <a:lnTo>
                    <a:pt x="112868" y="162560"/>
                  </a:lnTo>
                  <a:lnTo>
                    <a:pt x="59575" y="162560"/>
                  </a:lnTo>
                  <a:cubicBezTo>
                    <a:pt x="55494" y="162560"/>
                    <a:pt x="52185" y="165868"/>
                    <a:pt x="52185" y="169949"/>
                  </a:cubicBezTo>
                  <a:cubicBezTo>
                    <a:pt x="52185" y="174030"/>
                    <a:pt x="55494" y="177338"/>
                    <a:pt x="59575" y="177338"/>
                  </a:cubicBezTo>
                  <a:lnTo>
                    <a:pt x="120257" y="177338"/>
                  </a:lnTo>
                  <a:cubicBezTo>
                    <a:pt x="124338" y="177338"/>
                    <a:pt x="127647" y="174030"/>
                    <a:pt x="127647" y="169949"/>
                  </a:cubicBezTo>
                  <a:lnTo>
                    <a:pt x="127647" y="7389"/>
                  </a:lnTo>
                  <a:cubicBezTo>
                    <a:pt x="127647" y="3308"/>
                    <a:pt x="124338" y="0"/>
                    <a:pt x="120257" y="0"/>
                  </a:cubicBezTo>
                  <a:lnTo>
                    <a:pt x="7389" y="0"/>
                  </a:lnTo>
                  <a:cubicBezTo>
                    <a:pt x="3308" y="0"/>
                    <a:pt x="0" y="3308"/>
                    <a:pt x="0" y="7389"/>
                  </a:cubicBezTo>
                  <a:cubicBezTo>
                    <a:pt x="0" y="11470"/>
                    <a:pt x="3308" y="14778"/>
                    <a:pt x="7389" y="1477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63" name="Google Shape;463;p47"/>
            <p:cNvSpPr/>
            <p:nvPr/>
          </p:nvSpPr>
          <p:spPr>
            <a:xfrm>
              <a:off x="4600362" y="2484009"/>
              <a:ext cx="93970" cy="97781"/>
            </a:xfrm>
            <a:custGeom>
              <a:rect b="b" l="l" r="r" t="t"/>
              <a:pathLst>
                <a:path extrusionOk="0" h="97781" w="93970">
                  <a:moveTo>
                    <a:pt x="60214" y="66035"/>
                  </a:moveTo>
                  <a:lnTo>
                    <a:pt x="93280" y="10617"/>
                  </a:lnTo>
                  <a:cubicBezTo>
                    <a:pt x="95012" y="6866"/>
                    <a:pt x="93374" y="2421"/>
                    <a:pt x="89623" y="689"/>
                  </a:cubicBezTo>
                  <a:cubicBezTo>
                    <a:pt x="86437" y="-781"/>
                    <a:pt x="82658" y="160"/>
                    <a:pt x="80534" y="2951"/>
                  </a:cubicBezTo>
                  <a:lnTo>
                    <a:pt x="51162" y="51996"/>
                  </a:lnTo>
                  <a:lnTo>
                    <a:pt x="36846" y="44422"/>
                  </a:lnTo>
                  <a:cubicBezTo>
                    <a:pt x="33594" y="42860"/>
                    <a:pt x="29690" y="43876"/>
                    <a:pt x="27610" y="46824"/>
                  </a:cubicBezTo>
                  <a:lnTo>
                    <a:pt x="1286" y="86263"/>
                  </a:lnTo>
                  <a:cubicBezTo>
                    <a:pt x="-998" y="89583"/>
                    <a:pt x="-159" y="94126"/>
                    <a:pt x="3161" y="96410"/>
                  </a:cubicBezTo>
                  <a:cubicBezTo>
                    <a:pt x="3213" y="96446"/>
                    <a:pt x="3265" y="96481"/>
                    <a:pt x="3318" y="96515"/>
                  </a:cubicBezTo>
                  <a:cubicBezTo>
                    <a:pt x="6509" y="98689"/>
                    <a:pt x="10841" y="98001"/>
                    <a:pt x="13201" y="94945"/>
                  </a:cubicBezTo>
                  <a:lnTo>
                    <a:pt x="35830" y="61048"/>
                  </a:lnTo>
                  <a:lnTo>
                    <a:pt x="50424" y="68806"/>
                  </a:lnTo>
                  <a:cubicBezTo>
                    <a:pt x="53899" y="70686"/>
                    <a:pt x="58239" y="69457"/>
                    <a:pt x="60214" y="6603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grpSp>
      <p:sp>
        <p:nvSpPr>
          <p:cNvPr id="464" name="Google Shape;464;p47"/>
          <p:cNvSpPr txBox="1"/>
          <p:nvPr/>
        </p:nvSpPr>
        <p:spPr>
          <a:xfrm>
            <a:off x="3974502" y="3395721"/>
            <a:ext cx="561900" cy="20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b="1" lang="en" sz="750">
                <a:solidFill>
                  <a:schemeClr val="dk2"/>
                </a:solidFill>
              </a:rPr>
              <a:t>3rd Party</a:t>
            </a:r>
            <a:endParaRPr b="1" sz="750">
              <a:solidFill>
                <a:schemeClr val="dk2"/>
              </a:solidFill>
            </a:endParaRPr>
          </a:p>
          <a:p>
            <a:pPr indent="0" lvl="0" marL="0" rtl="0" algn="l">
              <a:lnSpc>
                <a:spcPct val="90000"/>
              </a:lnSpc>
              <a:spcBef>
                <a:spcPts val="0"/>
              </a:spcBef>
              <a:spcAft>
                <a:spcPts val="0"/>
              </a:spcAft>
              <a:buNone/>
            </a:pPr>
            <a:r>
              <a:rPr b="1" lang="en" sz="750">
                <a:solidFill>
                  <a:schemeClr val="dk2"/>
                </a:solidFill>
              </a:rPr>
              <a:t>Data</a:t>
            </a:r>
            <a:endParaRPr b="1" sz="750">
              <a:solidFill>
                <a:schemeClr val="dk2"/>
              </a:solidFill>
            </a:endParaRPr>
          </a:p>
        </p:txBody>
      </p:sp>
      <p:grpSp>
        <p:nvGrpSpPr>
          <p:cNvPr id="465" name="Google Shape;465;p47"/>
          <p:cNvGrpSpPr/>
          <p:nvPr/>
        </p:nvGrpSpPr>
        <p:grpSpPr>
          <a:xfrm>
            <a:off x="5529486" y="3833945"/>
            <a:ext cx="290477" cy="290627"/>
            <a:chOff x="3708400" y="1720751"/>
            <a:chExt cx="1724921" cy="1700567"/>
          </a:xfrm>
        </p:grpSpPr>
        <p:sp>
          <p:nvSpPr>
            <p:cNvPr id="466" name="Google Shape;466;p47"/>
            <p:cNvSpPr/>
            <p:nvPr/>
          </p:nvSpPr>
          <p:spPr>
            <a:xfrm>
              <a:off x="4208054" y="3185919"/>
              <a:ext cx="744095" cy="235399"/>
            </a:xfrm>
            <a:custGeom>
              <a:rect b="b" l="l" r="r" t="t"/>
              <a:pathLst>
                <a:path extrusionOk="0" h="235399" w="744095">
                  <a:moveTo>
                    <a:pt x="701414" y="37553"/>
                  </a:moveTo>
                  <a:cubicBezTo>
                    <a:pt x="687521" y="34768"/>
                    <a:pt x="673086" y="37601"/>
                    <a:pt x="661271" y="45444"/>
                  </a:cubicBezTo>
                  <a:cubicBezTo>
                    <a:pt x="603666" y="83473"/>
                    <a:pt x="445656" y="163429"/>
                    <a:pt x="207074" y="89368"/>
                  </a:cubicBezTo>
                  <a:cubicBezTo>
                    <a:pt x="209277" y="86867"/>
                    <a:pt x="211276" y="84196"/>
                    <a:pt x="213053" y="81382"/>
                  </a:cubicBezTo>
                  <a:cubicBezTo>
                    <a:pt x="228410" y="56140"/>
                    <a:pt x="220432" y="23207"/>
                    <a:pt x="195234" y="7824"/>
                  </a:cubicBezTo>
                  <a:cubicBezTo>
                    <a:pt x="183120" y="427"/>
                    <a:pt x="168567" y="-1845"/>
                    <a:pt x="154784" y="1521"/>
                  </a:cubicBezTo>
                  <a:lnTo>
                    <a:pt x="0" y="39550"/>
                  </a:lnTo>
                  <a:lnTo>
                    <a:pt x="37960" y="194613"/>
                  </a:lnTo>
                  <a:cubicBezTo>
                    <a:pt x="43820" y="218562"/>
                    <a:pt x="65255" y="235409"/>
                    <a:pt x="89871" y="235399"/>
                  </a:cubicBezTo>
                  <a:cubicBezTo>
                    <a:pt x="94125" y="235409"/>
                    <a:pt x="98363" y="234896"/>
                    <a:pt x="102493" y="233878"/>
                  </a:cubicBezTo>
                  <a:cubicBezTo>
                    <a:pt x="126598" y="228041"/>
                    <a:pt x="143508" y="206336"/>
                    <a:pt x="143301" y="181493"/>
                  </a:cubicBezTo>
                  <a:cubicBezTo>
                    <a:pt x="226369" y="211023"/>
                    <a:pt x="313768" y="226472"/>
                    <a:pt x="401906" y="227223"/>
                  </a:cubicBezTo>
                  <a:cubicBezTo>
                    <a:pt x="514895" y="228868"/>
                    <a:pt x="625778" y="196515"/>
                    <a:pt x="720204" y="134337"/>
                  </a:cubicBezTo>
                  <a:cubicBezTo>
                    <a:pt x="744793" y="117994"/>
                    <a:pt x="751493" y="84776"/>
                    <a:pt x="735180" y="60143"/>
                  </a:cubicBezTo>
                  <a:cubicBezTo>
                    <a:pt x="727341" y="48306"/>
                    <a:pt x="715127" y="40073"/>
                    <a:pt x="701224" y="3726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67" name="Google Shape;467;p47"/>
            <p:cNvSpPr/>
            <p:nvPr/>
          </p:nvSpPr>
          <p:spPr>
            <a:xfrm>
              <a:off x="3790314" y="1945996"/>
              <a:ext cx="518335" cy="592479"/>
            </a:xfrm>
            <a:custGeom>
              <a:rect b="b" l="l" r="r" t="t"/>
              <a:pathLst>
                <a:path extrusionOk="0" h="592479" w="518335">
                  <a:moveTo>
                    <a:pt x="45063" y="591813"/>
                  </a:moveTo>
                  <a:cubicBezTo>
                    <a:pt x="47823" y="592274"/>
                    <a:pt x="50617" y="592496"/>
                    <a:pt x="53415" y="592478"/>
                  </a:cubicBezTo>
                  <a:cubicBezTo>
                    <a:pt x="79710" y="592603"/>
                    <a:pt x="102142" y="573444"/>
                    <a:pt x="106180" y="547414"/>
                  </a:cubicBezTo>
                  <a:cubicBezTo>
                    <a:pt x="134650" y="368392"/>
                    <a:pt x="272447" y="252689"/>
                    <a:pt x="362413" y="195075"/>
                  </a:cubicBezTo>
                  <a:cubicBezTo>
                    <a:pt x="365928" y="224425"/>
                    <a:pt x="392529" y="245364"/>
                    <a:pt x="421828" y="241842"/>
                  </a:cubicBezTo>
                  <a:cubicBezTo>
                    <a:pt x="442025" y="239414"/>
                    <a:pt x="459095" y="225705"/>
                    <a:pt x="465855" y="206483"/>
                  </a:cubicBezTo>
                  <a:lnTo>
                    <a:pt x="518335" y="55793"/>
                  </a:lnTo>
                  <a:lnTo>
                    <a:pt x="367917" y="3028"/>
                  </a:lnTo>
                  <a:cubicBezTo>
                    <a:pt x="340122" y="-6742"/>
                    <a:pt x="309685" y="7911"/>
                    <a:pt x="299933" y="35756"/>
                  </a:cubicBezTo>
                  <a:cubicBezTo>
                    <a:pt x="292343" y="57426"/>
                    <a:pt x="299425" y="81533"/>
                    <a:pt x="317525" y="95629"/>
                  </a:cubicBezTo>
                  <a:cubicBezTo>
                    <a:pt x="208768" y="161514"/>
                    <a:pt x="37282" y="299464"/>
                    <a:pt x="650" y="530586"/>
                  </a:cubicBezTo>
                  <a:cubicBezTo>
                    <a:pt x="-3903" y="559766"/>
                    <a:pt x="15954" y="587140"/>
                    <a:pt x="45063" y="5918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68" name="Google Shape;468;p47"/>
            <p:cNvSpPr/>
            <p:nvPr/>
          </p:nvSpPr>
          <p:spPr>
            <a:xfrm>
              <a:off x="4837263" y="1981616"/>
              <a:ext cx="562104" cy="585380"/>
            </a:xfrm>
            <a:custGeom>
              <a:rect b="b" l="l" r="r" t="t"/>
              <a:pathLst>
                <a:path extrusionOk="0" h="585380" w="562104">
                  <a:moveTo>
                    <a:pt x="25988" y="99654"/>
                  </a:moveTo>
                  <a:lnTo>
                    <a:pt x="25988" y="100415"/>
                  </a:lnTo>
                  <a:lnTo>
                    <a:pt x="34813" y="103742"/>
                  </a:lnTo>
                  <a:cubicBezTo>
                    <a:pt x="37091" y="104598"/>
                    <a:pt x="263145" y="191874"/>
                    <a:pt x="359470" y="392193"/>
                  </a:cubicBezTo>
                  <a:cubicBezTo>
                    <a:pt x="343128" y="392527"/>
                    <a:pt x="327830" y="400295"/>
                    <a:pt x="317903" y="413299"/>
                  </a:cubicBezTo>
                  <a:cubicBezTo>
                    <a:pt x="300072" y="436781"/>
                    <a:pt x="304570" y="470289"/>
                    <a:pt x="327963" y="488216"/>
                  </a:cubicBezTo>
                  <a:lnTo>
                    <a:pt x="454181" y="585380"/>
                  </a:lnTo>
                  <a:lnTo>
                    <a:pt x="550886" y="458363"/>
                  </a:lnTo>
                  <a:cubicBezTo>
                    <a:pt x="568974" y="435008"/>
                    <a:pt x="564741" y="401384"/>
                    <a:pt x="541424" y="383261"/>
                  </a:cubicBezTo>
                  <a:cubicBezTo>
                    <a:pt x="521020" y="367394"/>
                    <a:pt x="492189" y="368432"/>
                    <a:pt x="472972" y="385728"/>
                  </a:cubicBezTo>
                  <a:cubicBezTo>
                    <a:pt x="370574" y="117242"/>
                    <a:pt x="83877" y="7909"/>
                    <a:pt x="71730" y="3250"/>
                  </a:cubicBezTo>
                  <a:cubicBezTo>
                    <a:pt x="44009" y="-6872"/>
                    <a:pt x="13337" y="7437"/>
                    <a:pt x="3240" y="35212"/>
                  </a:cubicBezTo>
                  <a:cubicBezTo>
                    <a:pt x="-5539" y="59324"/>
                    <a:pt x="4009" y="86280"/>
                    <a:pt x="25988" y="99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69" name="Google Shape;469;p47"/>
            <p:cNvSpPr/>
            <p:nvPr/>
          </p:nvSpPr>
          <p:spPr>
            <a:xfrm>
              <a:off x="4314153" y="1720751"/>
              <a:ext cx="513414" cy="582009"/>
            </a:xfrm>
            <a:custGeom>
              <a:rect b="b" l="l" r="r" t="t"/>
              <a:pathLst>
                <a:path extrusionOk="0" h="582009" w="513414">
                  <a:moveTo>
                    <a:pt x="91200" y="554752"/>
                  </a:moveTo>
                  <a:cubicBezTo>
                    <a:pt x="144263" y="573681"/>
                    <a:pt x="200294" y="582892"/>
                    <a:pt x="256613" y="581943"/>
                  </a:cubicBezTo>
                  <a:cubicBezTo>
                    <a:pt x="312963" y="582893"/>
                    <a:pt x="369023" y="573683"/>
                    <a:pt x="422120" y="554752"/>
                  </a:cubicBezTo>
                  <a:cubicBezTo>
                    <a:pt x="498041" y="525184"/>
                    <a:pt x="513415" y="481736"/>
                    <a:pt x="513415" y="450172"/>
                  </a:cubicBezTo>
                  <a:lnTo>
                    <a:pt x="513415" y="131394"/>
                  </a:lnTo>
                  <a:cubicBezTo>
                    <a:pt x="513415" y="100210"/>
                    <a:pt x="497566" y="56857"/>
                    <a:pt x="422120" y="26814"/>
                  </a:cubicBezTo>
                  <a:cubicBezTo>
                    <a:pt x="369004" y="7993"/>
                    <a:pt x="312937" y="-1058"/>
                    <a:pt x="256613" y="98"/>
                  </a:cubicBezTo>
                  <a:cubicBezTo>
                    <a:pt x="200289" y="-915"/>
                    <a:pt x="144247" y="8297"/>
                    <a:pt x="91200" y="27289"/>
                  </a:cubicBezTo>
                  <a:cubicBezTo>
                    <a:pt x="15848" y="56857"/>
                    <a:pt x="0" y="100210"/>
                    <a:pt x="0" y="131869"/>
                  </a:cubicBezTo>
                  <a:lnTo>
                    <a:pt x="0" y="450552"/>
                  </a:lnTo>
                  <a:cubicBezTo>
                    <a:pt x="0" y="481736"/>
                    <a:pt x="15848" y="525184"/>
                    <a:pt x="91200" y="554752"/>
                  </a:cubicBezTo>
                  <a:close/>
                  <a:moveTo>
                    <a:pt x="105625" y="241012"/>
                  </a:moveTo>
                  <a:cubicBezTo>
                    <a:pt x="154494" y="256225"/>
                    <a:pt x="205442" y="263667"/>
                    <a:pt x="256613" y="263069"/>
                  </a:cubicBezTo>
                  <a:cubicBezTo>
                    <a:pt x="307869" y="263585"/>
                    <a:pt x="358888" y="256013"/>
                    <a:pt x="407790" y="240632"/>
                  </a:cubicBezTo>
                  <a:lnTo>
                    <a:pt x="407790" y="444088"/>
                  </a:lnTo>
                  <a:cubicBezTo>
                    <a:pt x="396687" y="452359"/>
                    <a:pt x="349426" y="476032"/>
                    <a:pt x="256613" y="476032"/>
                  </a:cubicBezTo>
                  <a:cubicBezTo>
                    <a:pt x="163799" y="476032"/>
                    <a:pt x="116633" y="452359"/>
                    <a:pt x="106005" y="444088"/>
                  </a:cubicBezTo>
                  <a:close/>
                  <a:moveTo>
                    <a:pt x="256613" y="156968"/>
                  </a:moveTo>
                  <a:cubicBezTo>
                    <a:pt x="183349" y="156968"/>
                    <a:pt x="137701" y="142137"/>
                    <a:pt x="116444" y="131394"/>
                  </a:cubicBezTo>
                  <a:cubicBezTo>
                    <a:pt x="137701" y="120745"/>
                    <a:pt x="183349" y="105914"/>
                    <a:pt x="256613" y="105914"/>
                  </a:cubicBezTo>
                  <a:cubicBezTo>
                    <a:pt x="329876" y="105914"/>
                    <a:pt x="375713" y="120745"/>
                    <a:pt x="396971" y="131394"/>
                  </a:cubicBezTo>
                  <a:cubicBezTo>
                    <a:pt x="375713" y="142137"/>
                    <a:pt x="329971" y="156968"/>
                    <a:pt x="256613" y="15696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70" name="Google Shape;470;p47"/>
            <p:cNvSpPr/>
            <p:nvPr/>
          </p:nvSpPr>
          <p:spPr>
            <a:xfrm>
              <a:off x="3708400" y="2604916"/>
              <a:ext cx="513414" cy="581741"/>
            </a:xfrm>
            <a:custGeom>
              <a:rect b="b" l="l" r="r" t="t"/>
              <a:pathLst>
                <a:path extrusionOk="0" h="581741" w="513414">
                  <a:moveTo>
                    <a:pt x="513415" y="131214"/>
                  </a:moveTo>
                  <a:cubicBezTo>
                    <a:pt x="513415" y="100030"/>
                    <a:pt x="497566" y="56582"/>
                    <a:pt x="422120" y="26634"/>
                  </a:cubicBezTo>
                  <a:cubicBezTo>
                    <a:pt x="368864" y="7879"/>
                    <a:pt x="312671" y="-1106"/>
                    <a:pt x="256233" y="109"/>
                  </a:cubicBezTo>
                  <a:cubicBezTo>
                    <a:pt x="200057" y="-900"/>
                    <a:pt x="144158" y="8213"/>
                    <a:pt x="91200" y="27014"/>
                  </a:cubicBezTo>
                  <a:cubicBezTo>
                    <a:pt x="15848" y="56582"/>
                    <a:pt x="0" y="100030"/>
                    <a:pt x="0" y="131214"/>
                  </a:cubicBezTo>
                  <a:lnTo>
                    <a:pt x="0" y="450373"/>
                  </a:lnTo>
                  <a:cubicBezTo>
                    <a:pt x="0" y="481556"/>
                    <a:pt x="15848" y="525005"/>
                    <a:pt x="91200" y="554477"/>
                  </a:cubicBezTo>
                  <a:cubicBezTo>
                    <a:pt x="144132" y="573406"/>
                    <a:pt x="200037" y="582619"/>
                    <a:pt x="256233" y="581668"/>
                  </a:cubicBezTo>
                  <a:cubicBezTo>
                    <a:pt x="312586" y="582666"/>
                    <a:pt x="368656" y="573454"/>
                    <a:pt x="421740" y="554477"/>
                  </a:cubicBezTo>
                  <a:cubicBezTo>
                    <a:pt x="497661" y="525005"/>
                    <a:pt x="513035" y="481556"/>
                    <a:pt x="513035" y="450373"/>
                  </a:cubicBezTo>
                  <a:close/>
                  <a:moveTo>
                    <a:pt x="256233" y="156693"/>
                  </a:moveTo>
                  <a:cubicBezTo>
                    <a:pt x="182969" y="156693"/>
                    <a:pt x="137322" y="141957"/>
                    <a:pt x="116064" y="131214"/>
                  </a:cubicBezTo>
                  <a:cubicBezTo>
                    <a:pt x="137322" y="120471"/>
                    <a:pt x="182969" y="105734"/>
                    <a:pt x="256233" y="105734"/>
                  </a:cubicBezTo>
                  <a:cubicBezTo>
                    <a:pt x="329497" y="105734"/>
                    <a:pt x="375334" y="120471"/>
                    <a:pt x="396592" y="131214"/>
                  </a:cubicBezTo>
                  <a:cubicBezTo>
                    <a:pt x="375713" y="141957"/>
                    <a:pt x="329971" y="156693"/>
                    <a:pt x="256233" y="156693"/>
                  </a:cubicBezTo>
                  <a:close/>
                  <a:moveTo>
                    <a:pt x="105245" y="240452"/>
                  </a:moveTo>
                  <a:cubicBezTo>
                    <a:pt x="154115" y="255664"/>
                    <a:pt x="205062" y="263108"/>
                    <a:pt x="256233" y="262509"/>
                  </a:cubicBezTo>
                  <a:cubicBezTo>
                    <a:pt x="307688" y="263175"/>
                    <a:pt x="358928" y="255730"/>
                    <a:pt x="408075" y="240452"/>
                  </a:cubicBezTo>
                  <a:lnTo>
                    <a:pt x="408075" y="443908"/>
                  </a:lnTo>
                  <a:cubicBezTo>
                    <a:pt x="396687" y="452084"/>
                    <a:pt x="349426" y="475472"/>
                    <a:pt x="256233" y="475472"/>
                  </a:cubicBezTo>
                  <a:cubicBezTo>
                    <a:pt x="163040" y="475472"/>
                    <a:pt x="116254" y="451704"/>
                    <a:pt x="105245" y="4435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sp>
          <p:nvSpPr>
            <p:cNvPr id="471" name="Google Shape;471;p47"/>
            <p:cNvSpPr/>
            <p:nvPr/>
          </p:nvSpPr>
          <p:spPr>
            <a:xfrm>
              <a:off x="4919907" y="2604944"/>
              <a:ext cx="513414" cy="582283"/>
            </a:xfrm>
            <a:custGeom>
              <a:rect b="b" l="l" r="r" t="t"/>
              <a:pathLst>
                <a:path extrusionOk="0" h="582283" w="513414">
                  <a:moveTo>
                    <a:pt x="422120" y="26987"/>
                  </a:moveTo>
                  <a:lnTo>
                    <a:pt x="422120" y="26987"/>
                  </a:lnTo>
                  <a:cubicBezTo>
                    <a:pt x="369004" y="8147"/>
                    <a:pt x="312946" y="-967"/>
                    <a:pt x="256613" y="81"/>
                  </a:cubicBezTo>
                  <a:cubicBezTo>
                    <a:pt x="200270" y="-906"/>
                    <a:pt x="144202" y="8273"/>
                    <a:pt x="91105" y="27177"/>
                  </a:cubicBezTo>
                  <a:cubicBezTo>
                    <a:pt x="15848" y="56744"/>
                    <a:pt x="0" y="100193"/>
                    <a:pt x="0" y="131757"/>
                  </a:cubicBezTo>
                  <a:lnTo>
                    <a:pt x="0" y="450915"/>
                  </a:lnTo>
                  <a:cubicBezTo>
                    <a:pt x="0" y="482099"/>
                    <a:pt x="15848" y="525548"/>
                    <a:pt x="91200" y="555020"/>
                  </a:cubicBezTo>
                  <a:cubicBezTo>
                    <a:pt x="144250" y="573996"/>
                    <a:pt x="200289" y="583209"/>
                    <a:pt x="256613" y="582211"/>
                  </a:cubicBezTo>
                  <a:cubicBezTo>
                    <a:pt x="312965" y="583200"/>
                    <a:pt x="369032" y="573987"/>
                    <a:pt x="422120" y="555020"/>
                  </a:cubicBezTo>
                  <a:cubicBezTo>
                    <a:pt x="498041" y="525548"/>
                    <a:pt x="513415" y="482099"/>
                    <a:pt x="513415" y="450915"/>
                  </a:cubicBezTo>
                  <a:lnTo>
                    <a:pt x="513415" y="131186"/>
                  </a:lnTo>
                  <a:cubicBezTo>
                    <a:pt x="513415" y="100002"/>
                    <a:pt x="497566" y="56554"/>
                    <a:pt x="422120" y="26987"/>
                  </a:cubicBezTo>
                  <a:close/>
                  <a:moveTo>
                    <a:pt x="256613" y="156666"/>
                  </a:moveTo>
                  <a:cubicBezTo>
                    <a:pt x="183349" y="156666"/>
                    <a:pt x="137701" y="141929"/>
                    <a:pt x="116444" y="131186"/>
                  </a:cubicBezTo>
                  <a:cubicBezTo>
                    <a:pt x="137701" y="120443"/>
                    <a:pt x="182874" y="105707"/>
                    <a:pt x="256613" y="105707"/>
                  </a:cubicBezTo>
                  <a:cubicBezTo>
                    <a:pt x="330351" y="105707"/>
                    <a:pt x="375713" y="120443"/>
                    <a:pt x="396971" y="131186"/>
                  </a:cubicBezTo>
                  <a:cubicBezTo>
                    <a:pt x="375713" y="141929"/>
                    <a:pt x="329971" y="156666"/>
                    <a:pt x="256613" y="156666"/>
                  </a:cubicBezTo>
                  <a:close/>
                  <a:moveTo>
                    <a:pt x="105625" y="240425"/>
                  </a:moveTo>
                  <a:cubicBezTo>
                    <a:pt x="204208" y="269831"/>
                    <a:pt x="309207" y="269831"/>
                    <a:pt x="407790" y="240425"/>
                  </a:cubicBezTo>
                  <a:lnTo>
                    <a:pt x="407790" y="443880"/>
                  </a:lnTo>
                  <a:cubicBezTo>
                    <a:pt x="396687" y="452056"/>
                    <a:pt x="349426" y="475824"/>
                    <a:pt x="256613" y="475824"/>
                  </a:cubicBezTo>
                  <a:cubicBezTo>
                    <a:pt x="163799" y="475824"/>
                    <a:pt x="116633" y="452056"/>
                    <a:pt x="105625" y="44388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t/>
              </a:r>
              <a:endParaRPr sz="1250">
                <a:solidFill>
                  <a:srgbClr val="262626"/>
                </a:solidFill>
                <a:latin typeface="Arial"/>
                <a:ea typeface="Arial"/>
                <a:cs typeface="Arial"/>
                <a:sym typeface="Arial"/>
              </a:endParaRPr>
            </a:p>
          </p:txBody>
        </p:sp>
      </p:grpSp>
      <p:grpSp>
        <p:nvGrpSpPr>
          <p:cNvPr id="472" name="Google Shape;472;p47"/>
          <p:cNvGrpSpPr/>
          <p:nvPr/>
        </p:nvGrpSpPr>
        <p:grpSpPr>
          <a:xfrm>
            <a:off x="4751194" y="3100061"/>
            <a:ext cx="318064" cy="243722"/>
            <a:chOff x="1957425" y="1928431"/>
            <a:chExt cx="1970654" cy="1497986"/>
          </a:xfrm>
        </p:grpSpPr>
        <p:sp>
          <p:nvSpPr>
            <p:cNvPr id="473" name="Google Shape;473;p47"/>
            <p:cNvSpPr/>
            <p:nvPr/>
          </p:nvSpPr>
          <p:spPr>
            <a:xfrm>
              <a:off x="2490517" y="2480972"/>
              <a:ext cx="939530" cy="945445"/>
            </a:xfrm>
            <a:custGeom>
              <a:rect b="b" l="l" r="r" t="t"/>
              <a:pathLst>
                <a:path extrusionOk="0" h="945445" w="939530">
                  <a:moveTo>
                    <a:pt x="577367" y="945446"/>
                  </a:moveTo>
                  <a:lnTo>
                    <a:pt x="364161" y="945446"/>
                  </a:lnTo>
                  <a:cubicBezTo>
                    <a:pt x="337901" y="945446"/>
                    <a:pt x="316612" y="924209"/>
                    <a:pt x="316612" y="898022"/>
                  </a:cubicBezTo>
                  <a:lnTo>
                    <a:pt x="316612" y="842441"/>
                  </a:lnTo>
                  <a:cubicBezTo>
                    <a:pt x="284564" y="829276"/>
                    <a:pt x="254358" y="812023"/>
                    <a:pt x="226746" y="791128"/>
                  </a:cubicBezTo>
                  <a:lnTo>
                    <a:pt x="179198" y="818634"/>
                  </a:lnTo>
                  <a:cubicBezTo>
                    <a:pt x="156475" y="831761"/>
                    <a:pt x="127383" y="824031"/>
                    <a:pt x="114220" y="801372"/>
                  </a:cubicBezTo>
                  <a:cubicBezTo>
                    <a:pt x="114165" y="801277"/>
                    <a:pt x="114111" y="801182"/>
                    <a:pt x="114057" y="801087"/>
                  </a:cubicBezTo>
                  <a:lnTo>
                    <a:pt x="6978" y="616987"/>
                  </a:lnTo>
                  <a:cubicBezTo>
                    <a:pt x="-6208" y="594337"/>
                    <a:pt x="1513" y="565314"/>
                    <a:pt x="24222" y="552158"/>
                  </a:cubicBezTo>
                  <a:cubicBezTo>
                    <a:pt x="24306" y="552111"/>
                    <a:pt x="24391" y="552063"/>
                    <a:pt x="24476" y="552016"/>
                  </a:cubicBezTo>
                  <a:lnTo>
                    <a:pt x="71453" y="524984"/>
                  </a:lnTo>
                  <a:cubicBezTo>
                    <a:pt x="66526" y="490384"/>
                    <a:pt x="66526" y="455252"/>
                    <a:pt x="71453" y="420651"/>
                  </a:cubicBezTo>
                  <a:lnTo>
                    <a:pt x="23905" y="393525"/>
                  </a:lnTo>
                  <a:cubicBezTo>
                    <a:pt x="1124" y="380496"/>
                    <a:pt x="-6754" y="351516"/>
                    <a:pt x="6307" y="328795"/>
                  </a:cubicBezTo>
                  <a:cubicBezTo>
                    <a:pt x="6372" y="328682"/>
                    <a:pt x="6437" y="328571"/>
                    <a:pt x="6502" y="328459"/>
                  </a:cubicBezTo>
                  <a:lnTo>
                    <a:pt x="113010" y="144359"/>
                  </a:lnTo>
                  <a:cubicBezTo>
                    <a:pt x="126096" y="121650"/>
                    <a:pt x="155160" y="113822"/>
                    <a:pt x="177928" y="126873"/>
                  </a:cubicBezTo>
                  <a:cubicBezTo>
                    <a:pt x="178002" y="126915"/>
                    <a:pt x="178078" y="126959"/>
                    <a:pt x="178152" y="127002"/>
                  </a:cubicBezTo>
                  <a:lnTo>
                    <a:pt x="225700" y="154602"/>
                  </a:lnTo>
                  <a:cubicBezTo>
                    <a:pt x="253263" y="133632"/>
                    <a:pt x="283479" y="116378"/>
                    <a:pt x="315566" y="103290"/>
                  </a:cubicBezTo>
                  <a:lnTo>
                    <a:pt x="315566" y="47424"/>
                  </a:lnTo>
                  <a:cubicBezTo>
                    <a:pt x="315566" y="21233"/>
                    <a:pt x="336855" y="0"/>
                    <a:pt x="363115" y="0"/>
                  </a:cubicBezTo>
                  <a:lnTo>
                    <a:pt x="576321" y="0"/>
                  </a:lnTo>
                  <a:cubicBezTo>
                    <a:pt x="602577" y="0"/>
                    <a:pt x="623870" y="21233"/>
                    <a:pt x="623870" y="47424"/>
                  </a:cubicBezTo>
                  <a:lnTo>
                    <a:pt x="623870" y="103100"/>
                  </a:lnTo>
                  <a:cubicBezTo>
                    <a:pt x="655955" y="116188"/>
                    <a:pt x="686177" y="133442"/>
                    <a:pt x="713736" y="154413"/>
                  </a:cubicBezTo>
                  <a:lnTo>
                    <a:pt x="761284" y="126812"/>
                  </a:lnTo>
                  <a:cubicBezTo>
                    <a:pt x="783955" y="113599"/>
                    <a:pt x="813074" y="121220"/>
                    <a:pt x="826330" y="143833"/>
                  </a:cubicBezTo>
                  <a:cubicBezTo>
                    <a:pt x="826387" y="143945"/>
                    <a:pt x="826454" y="144057"/>
                    <a:pt x="826520" y="144169"/>
                  </a:cubicBezTo>
                  <a:lnTo>
                    <a:pt x="933029" y="328269"/>
                  </a:lnTo>
                  <a:cubicBezTo>
                    <a:pt x="946276" y="350884"/>
                    <a:pt x="938639" y="379927"/>
                    <a:pt x="915959" y="393141"/>
                  </a:cubicBezTo>
                  <a:cubicBezTo>
                    <a:pt x="915854" y="393206"/>
                    <a:pt x="915740" y="393271"/>
                    <a:pt x="915626" y="393335"/>
                  </a:cubicBezTo>
                  <a:lnTo>
                    <a:pt x="868078" y="420462"/>
                  </a:lnTo>
                  <a:cubicBezTo>
                    <a:pt x="873004" y="455062"/>
                    <a:pt x="873004" y="490194"/>
                    <a:pt x="868078" y="524795"/>
                  </a:cubicBezTo>
                  <a:lnTo>
                    <a:pt x="915055" y="551826"/>
                  </a:lnTo>
                  <a:cubicBezTo>
                    <a:pt x="937850" y="564839"/>
                    <a:pt x="945743" y="593816"/>
                    <a:pt x="932696" y="616541"/>
                  </a:cubicBezTo>
                  <a:cubicBezTo>
                    <a:pt x="932648" y="616626"/>
                    <a:pt x="932601" y="616712"/>
                    <a:pt x="932553" y="616797"/>
                  </a:cubicBezTo>
                  <a:lnTo>
                    <a:pt x="827947" y="801087"/>
                  </a:lnTo>
                  <a:cubicBezTo>
                    <a:pt x="814900" y="823822"/>
                    <a:pt x="785848" y="831695"/>
                    <a:pt x="763062" y="818681"/>
                  </a:cubicBezTo>
                  <a:cubicBezTo>
                    <a:pt x="762977" y="818634"/>
                    <a:pt x="762891" y="818587"/>
                    <a:pt x="762806" y="818539"/>
                  </a:cubicBezTo>
                  <a:lnTo>
                    <a:pt x="715257" y="791033"/>
                  </a:lnTo>
                  <a:cubicBezTo>
                    <a:pt x="687689" y="811947"/>
                    <a:pt x="657515" y="829200"/>
                    <a:pt x="625486" y="842346"/>
                  </a:cubicBezTo>
                  <a:lnTo>
                    <a:pt x="625486" y="897927"/>
                  </a:lnTo>
                  <a:cubicBezTo>
                    <a:pt x="625543" y="924115"/>
                    <a:pt x="604299" y="945398"/>
                    <a:pt x="578033" y="945446"/>
                  </a:cubicBezTo>
                  <a:cubicBezTo>
                    <a:pt x="577814" y="945446"/>
                    <a:pt x="577586" y="945446"/>
                    <a:pt x="577367" y="945446"/>
                  </a:cubicBezTo>
                  <a:close/>
                  <a:moveTo>
                    <a:pt x="411899" y="850598"/>
                  </a:moveTo>
                  <a:lnTo>
                    <a:pt x="529629" y="850598"/>
                  </a:lnTo>
                  <a:lnTo>
                    <a:pt x="529629" y="809339"/>
                  </a:lnTo>
                  <a:cubicBezTo>
                    <a:pt x="529581" y="788596"/>
                    <a:pt x="543066" y="770223"/>
                    <a:pt x="562913" y="764001"/>
                  </a:cubicBezTo>
                  <a:cubicBezTo>
                    <a:pt x="605535" y="750723"/>
                    <a:pt x="644743" y="728320"/>
                    <a:pt x="677789" y="698367"/>
                  </a:cubicBezTo>
                  <a:cubicBezTo>
                    <a:pt x="693119" y="684339"/>
                    <a:pt x="715809" y="681882"/>
                    <a:pt x="733801" y="692296"/>
                  </a:cubicBezTo>
                  <a:lnTo>
                    <a:pt x="769177" y="712594"/>
                  </a:lnTo>
                  <a:lnTo>
                    <a:pt x="828042" y="610917"/>
                  </a:lnTo>
                  <a:lnTo>
                    <a:pt x="793332" y="590904"/>
                  </a:lnTo>
                  <a:cubicBezTo>
                    <a:pt x="775263" y="580556"/>
                    <a:pt x="766049" y="559680"/>
                    <a:pt x="770604" y="539401"/>
                  </a:cubicBezTo>
                  <a:cubicBezTo>
                    <a:pt x="780969" y="495743"/>
                    <a:pt x="780969" y="450272"/>
                    <a:pt x="770604" y="406614"/>
                  </a:cubicBezTo>
                  <a:cubicBezTo>
                    <a:pt x="766001" y="386303"/>
                    <a:pt x="775216" y="365374"/>
                    <a:pt x="793332" y="355016"/>
                  </a:cubicBezTo>
                  <a:lnTo>
                    <a:pt x="828137" y="335003"/>
                  </a:lnTo>
                  <a:lnTo>
                    <a:pt x="769272" y="232947"/>
                  </a:lnTo>
                  <a:lnTo>
                    <a:pt x="733801" y="253814"/>
                  </a:lnTo>
                  <a:cubicBezTo>
                    <a:pt x="715771" y="264251"/>
                    <a:pt x="693014" y="261751"/>
                    <a:pt x="677694" y="247648"/>
                  </a:cubicBezTo>
                  <a:cubicBezTo>
                    <a:pt x="644658" y="217684"/>
                    <a:pt x="605449" y="195284"/>
                    <a:pt x="562818" y="182014"/>
                  </a:cubicBezTo>
                  <a:cubicBezTo>
                    <a:pt x="543009" y="175755"/>
                    <a:pt x="529572" y="157398"/>
                    <a:pt x="529629" y="136676"/>
                  </a:cubicBezTo>
                  <a:lnTo>
                    <a:pt x="529629" y="95038"/>
                  </a:lnTo>
                  <a:lnTo>
                    <a:pt x="411899" y="95038"/>
                  </a:lnTo>
                  <a:lnTo>
                    <a:pt x="411899" y="136297"/>
                  </a:lnTo>
                  <a:cubicBezTo>
                    <a:pt x="411942" y="157044"/>
                    <a:pt x="398458" y="175410"/>
                    <a:pt x="378615" y="181634"/>
                  </a:cubicBezTo>
                  <a:cubicBezTo>
                    <a:pt x="336025" y="194928"/>
                    <a:pt x="296854" y="217326"/>
                    <a:pt x="263834" y="247269"/>
                  </a:cubicBezTo>
                  <a:cubicBezTo>
                    <a:pt x="248510" y="261372"/>
                    <a:pt x="225762" y="263871"/>
                    <a:pt x="207727" y="253434"/>
                  </a:cubicBezTo>
                  <a:lnTo>
                    <a:pt x="172256" y="232947"/>
                  </a:lnTo>
                  <a:lnTo>
                    <a:pt x="113391" y="334719"/>
                  </a:lnTo>
                  <a:lnTo>
                    <a:pt x="148196" y="354732"/>
                  </a:lnTo>
                  <a:cubicBezTo>
                    <a:pt x="166381" y="365032"/>
                    <a:pt x="175683" y="385975"/>
                    <a:pt x="171115" y="406329"/>
                  </a:cubicBezTo>
                  <a:cubicBezTo>
                    <a:pt x="160750" y="449988"/>
                    <a:pt x="160750" y="495458"/>
                    <a:pt x="171115" y="539117"/>
                  </a:cubicBezTo>
                  <a:cubicBezTo>
                    <a:pt x="175672" y="559395"/>
                    <a:pt x="166459" y="580271"/>
                    <a:pt x="148386" y="590619"/>
                  </a:cubicBezTo>
                  <a:lnTo>
                    <a:pt x="113676" y="610632"/>
                  </a:lnTo>
                  <a:lnTo>
                    <a:pt x="172541" y="712309"/>
                  </a:lnTo>
                  <a:lnTo>
                    <a:pt x="207917" y="692012"/>
                  </a:lnTo>
                  <a:cubicBezTo>
                    <a:pt x="225908" y="681597"/>
                    <a:pt x="248600" y="684054"/>
                    <a:pt x="263929" y="698082"/>
                  </a:cubicBezTo>
                  <a:cubicBezTo>
                    <a:pt x="296953" y="728073"/>
                    <a:pt x="336165" y="750476"/>
                    <a:pt x="378806" y="763717"/>
                  </a:cubicBezTo>
                  <a:cubicBezTo>
                    <a:pt x="398648" y="769939"/>
                    <a:pt x="412132" y="788311"/>
                    <a:pt x="412089" y="8090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74" name="Google Shape;474;p47"/>
            <p:cNvSpPr/>
            <p:nvPr/>
          </p:nvSpPr>
          <p:spPr>
            <a:xfrm>
              <a:off x="2744080" y="2736967"/>
              <a:ext cx="434401" cy="433266"/>
            </a:xfrm>
            <a:custGeom>
              <a:rect b="b" l="l" r="r" t="t"/>
              <a:pathLst>
                <a:path extrusionOk="0" h="433266" w="434401">
                  <a:moveTo>
                    <a:pt x="217201" y="433266"/>
                  </a:moveTo>
                  <a:cubicBezTo>
                    <a:pt x="97244" y="433266"/>
                    <a:pt x="0" y="336274"/>
                    <a:pt x="0" y="216633"/>
                  </a:cubicBezTo>
                  <a:cubicBezTo>
                    <a:pt x="0" y="96990"/>
                    <a:pt x="97244" y="0"/>
                    <a:pt x="217201" y="0"/>
                  </a:cubicBezTo>
                  <a:cubicBezTo>
                    <a:pt x="337156" y="0"/>
                    <a:pt x="434401" y="96990"/>
                    <a:pt x="434401" y="216633"/>
                  </a:cubicBezTo>
                  <a:cubicBezTo>
                    <a:pt x="434297" y="336237"/>
                    <a:pt x="337118" y="433162"/>
                    <a:pt x="217201" y="433266"/>
                  </a:cubicBezTo>
                  <a:close/>
                  <a:moveTo>
                    <a:pt x="217201" y="95227"/>
                  </a:moveTo>
                  <a:cubicBezTo>
                    <a:pt x="149975" y="95227"/>
                    <a:pt x="95477" y="149585"/>
                    <a:pt x="95477" y="216633"/>
                  </a:cubicBezTo>
                  <a:cubicBezTo>
                    <a:pt x="95477" y="283681"/>
                    <a:pt x="149975" y="338039"/>
                    <a:pt x="217201" y="338039"/>
                  </a:cubicBezTo>
                  <a:cubicBezTo>
                    <a:pt x="284425" y="338039"/>
                    <a:pt x="338924" y="283681"/>
                    <a:pt x="338924" y="216633"/>
                  </a:cubicBezTo>
                  <a:cubicBezTo>
                    <a:pt x="338820" y="149623"/>
                    <a:pt x="284386" y="95332"/>
                    <a:pt x="217201" y="952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75" name="Google Shape;475;p47"/>
            <p:cNvSpPr/>
            <p:nvPr/>
          </p:nvSpPr>
          <p:spPr>
            <a:xfrm>
              <a:off x="1957425" y="1928431"/>
              <a:ext cx="1970654" cy="1404041"/>
            </a:xfrm>
            <a:custGeom>
              <a:rect b="b" l="l" r="r" t="t"/>
              <a:pathLst>
                <a:path extrusionOk="0" h="1404041" w="1970654">
                  <a:moveTo>
                    <a:pt x="1530976" y="1403897"/>
                  </a:moveTo>
                  <a:cubicBezTo>
                    <a:pt x="1487803" y="1403897"/>
                    <a:pt x="1452807" y="1368993"/>
                    <a:pt x="1452807" y="1325932"/>
                  </a:cubicBezTo>
                  <a:cubicBezTo>
                    <a:pt x="1452807" y="1282871"/>
                    <a:pt x="1487803" y="1247967"/>
                    <a:pt x="1530976" y="1247967"/>
                  </a:cubicBezTo>
                  <a:lnTo>
                    <a:pt x="1576718" y="1247967"/>
                  </a:lnTo>
                  <a:cubicBezTo>
                    <a:pt x="1703272" y="1253667"/>
                    <a:pt x="1810484" y="1155955"/>
                    <a:pt x="1816200" y="1029740"/>
                  </a:cubicBezTo>
                  <a:cubicBezTo>
                    <a:pt x="1820175" y="941828"/>
                    <a:pt x="1773245" y="859433"/>
                    <a:pt x="1695494" y="817831"/>
                  </a:cubicBezTo>
                  <a:cubicBezTo>
                    <a:pt x="1669371" y="803125"/>
                    <a:pt x="1654051" y="774743"/>
                    <a:pt x="1656124" y="744893"/>
                  </a:cubicBezTo>
                  <a:lnTo>
                    <a:pt x="1656124" y="736167"/>
                  </a:lnTo>
                  <a:cubicBezTo>
                    <a:pt x="1656124" y="727346"/>
                    <a:pt x="1655173" y="718620"/>
                    <a:pt x="1655173" y="709325"/>
                  </a:cubicBezTo>
                  <a:lnTo>
                    <a:pt x="1655173" y="709325"/>
                  </a:lnTo>
                  <a:cubicBezTo>
                    <a:pt x="1653575" y="403621"/>
                    <a:pt x="1403813" y="157087"/>
                    <a:pt x="1097307" y="158676"/>
                  </a:cubicBezTo>
                  <a:cubicBezTo>
                    <a:pt x="845402" y="159982"/>
                    <a:pt x="625971" y="330347"/>
                    <a:pt x="562893" y="573597"/>
                  </a:cubicBezTo>
                  <a:cubicBezTo>
                    <a:pt x="553776" y="609202"/>
                    <a:pt x="520969" y="633624"/>
                    <a:pt x="484153" y="632213"/>
                  </a:cubicBezTo>
                  <a:lnTo>
                    <a:pt x="469128" y="632213"/>
                  </a:lnTo>
                  <a:cubicBezTo>
                    <a:pt x="298594" y="631165"/>
                    <a:pt x="159498" y="768200"/>
                    <a:pt x="158447" y="938288"/>
                  </a:cubicBezTo>
                  <a:cubicBezTo>
                    <a:pt x="157396" y="1108379"/>
                    <a:pt x="294790" y="1247113"/>
                    <a:pt x="465324" y="1248157"/>
                  </a:cubicBezTo>
                  <a:lnTo>
                    <a:pt x="465324" y="1248157"/>
                  </a:lnTo>
                  <a:cubicBezTo>
                    <a:pt x="508469" y="1246658"/>
                    <a:pt x="544666" y="1280320"/>
                    <a:pt x="546172" y="1323352"/>
                  </a:cubicBezTo>
                  <a:cubicBezTo>
                    <a:pt x="547677" y="1366385"/>
                    <a:pt x="513921" y="1402494"/>
                    <a:pt x="470776" y="1403992"/>
                  </a:cubicBezTo>
                  <a:cubicBezTo>
                    <a:pt x="468959" y="1404058"/>
                    <a:pt x="467141" y="1404058"/>
                    <a:pt x="465324" y="1403992"/>
                  </a:cubicBezTo>
                  <a:lnTo>
                    <a:pt x="450203" y="1403992"/>
                  </a:lnTo>
                  <a:cubicBezTo>
                    <a:pt x="440694" y="1403992"/>
                    <a:pt x="431755" y="1403044"/>
                    <a:pt x="422720" y="1402285"/>
                  </a:cubicBezTo>
                  <a:cubicBezTo>
                    <a:pt x="166962" y="1378971"/>
                    <a:pt x="-21418" y="1153271"/>
                    <a:pt x="1961" y="898181"/>
                  </a:cubicBezTo>
                  <a:cubicBezTo>
                    <a:pt x="22685" y="672062"/>
                    <a:pt x="204497" y="494152"/>
                    <a:pt x="431564" y="477800"/>
                  </a:cubicBezTo>
                  <a:cubicBezTo>
                    <a:pt x="559268" y="107974"/>
                    <a:pt x="963383" y="-88576"/>
                    <a:pt x="1334174" y="38794"/>
                  </a:cubicBezTo>
                  <a:cubicBezTo>
                    <a:pt x="1621290" y="137418"/>
                    <a:pt x="1813746" y="407216"/>
                    <a:pt x="1813033" y="710083"/>
                  </a:cubicBezTo>
                  <a:cubicBezTo>
                    <a:pt x="1984625" y="835373"/>
                    <a:pt x="2021884" y="1075675"/>
                    <a:pt x="1896271" y="1246819"/>
                  </a:cubicBezTo>
                  <a:cubicBezTo>
                    <a:pt x="1821906" y="1348126"/>
                    <a:pt x="1702578" y="1406790"/>
                    <a:pt x="1576718" y="1403897"/>
                  </a:cubicBezTo>
                  <a:lnTo>
                    <a:pt x="1530976" y="140389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grpSp>
      <p:grpSp>
        <p:nvGrpSpPr>
          <p:cNvPr id="476" name="Google Shape;476;p47"/>
          <p:cNvGrpSpPr/>
          <p:nvPr/>
        </p:nvGrpSpPr>
        <p:grpSpPr>
          <a:xfrm>
            <a:off x="3963722" y="3852207"/>
            <a:ext cx="280484" cy="272444"/>
            <a:chOff x="583315" y="243510"/>
            <a:chExt cx="290206" cy="275921"/>
          </a:xfrm>
        </p:grpSpPr>
        <p:sp>
          <p:nvSpPr>
            <p:cNvPr id="477" name="Google Shape;477;p47"/>
            <p:cNvSpPr/>
            <p:nvPr/>
          </p:nvSpPr>
          <p:spPr>
            <a:xfrm>
              <a:off x="583315" y="243510"/>
              <a:ext cx="290206" cy="275921"/>
            </a:xfrm>
            <a:custGeom>
              <a:rect b="b" l="l" r="r" t="t"/>
              <a:pathLst>
                <a:path extrusionOk="0" h="275921" w="290206">
                  <a:moveTo>
                    <a:pt x="280970" y="111442"/>
                  </a:moveTo>
                  <a:lnTo>
                    <a:pt x="277553" y="111442"/>
                  </a:lnTo>
                  <a:lnTo>
                    <a:pt x="277553" y="83733"/>
                  </a:lnTo>
                  <a:cubicBezTo>
                    <a:pt x="277321" y="78986"/>
                    <a:pt x="273525" y="75190"/>
                    <a:pt x="268778" y="74958"/>
                  </a:cubicBezTo>
                  <a:lnTo>
                    <a:pt x="216962" y="74958"/>
                  </a:lnTo>
                  <a:cubicBezTo>
                    <a:pt x="212036" y="74952"/>
                    <a:pt x="207972" y="78813"/>
                    <a:pt x="207726" y="83733"/>
                  </a:cubicBezTo>
                  <a:lnTo>
                    <a:pt x="207726" y="111442"/>
                  </a:lnTo>
                  <a:lnTo>
                    <a:pt x="205140" y="111442"/>
                  </a:lnTo>
                  <a:cubicBezTo>
                    <a:pt x="200038" y="111442"/>
                    <a:pt x="195903" y="115577"/>
                    <a:pt x="195903" y="120678"/>
                  </a:cubicBezTo>
                  <a:lnTo>
                    <a:pt x="195903" y="151066"/>
                  </a:lnTo>
                  <a:lnTo>
                    <a:pt x="127739" y="151066"/>
                  </a:lnTo>
                  <a:lnTo>
                    <a:pt x="127739" y="107470"/>
                  </a:lnTo>
                  <a:cubicBezTo>
                    <a:pt x="127739" y="102369"/>
                    <a:pt x="123604" y="98234"/>
                    <a:pt x="118503" y="98234"/>
                  </a:cubicBezTo>
                  <a:lnTo>
                    <a:pt x="115362" y="98234"/>
                  </a:lnTo>
                  <a:lnTo>
                    <a:pt x="115362" y="42816"/>
                  </a:lnTo>
                  <a:cubicBezTo>
                    <a:pt x="115362" y="37715"/>
                    <a:pt x="111227" y="33580"/>
                    <a:pt x="106126" y="33580"/>
                  </a:cubicBezTo>
                  <a:lnTo>
                    <a:pt x="71120" y="33580"/>
                  </a:lnTo>
                  <a:lnTo>
                    <a:pt x="71120" y="5316"/>
                  </a:lnTo>
                  <a:cubicBezTo>
                    <a:pt x="70127" y="1516"/>
                    <a:pt x="66242" y="-760"/>
                    <a:pt x="62441" y="233"/>
                  </a:cubicBezTo>
                  <a:cubicBezTo>
                    <a:pt x="59952" y="883"/>
                    <a:pt x="58008" y="2827"/>
                    <a:pt x="57358" y="5316"/>
                  </a:cubicBezTo>
                  <a:lnTo>
                    <a:pt x="57358" y="34318"/>
                  </a:lnTo>
                  <a:lnTo>
                    <a:pt x="21244" y="34318"/>
                  </a:lnTo>
                  <a:cubicBezTo>
                    <a:pt x="16143" y="34318"/>
                    <a:pt x="12007" y="38454"/>
                    <a:pt x="12007" y="43555"/>
                  </a:cubicBezTo>
                  <a:lnTo>
                    <a:pt x="12007" y="98973"/>
                  </a:lnTo>
                  <a:lnTo>
                    <a:pt x="9236" y="98973"/>
                  </a:lnTo>
                  <a:cubicBezTo>
                    <a:pt x="4135" y="98973"/>
                    <a:pt x="0" y="103108"/>
                    <a:pt x="0" y="108209"/>
                  </a:cubicBezTo>
                  <a:lnTo>
                    <a:pt x="0" y="266613"/>
                  </a:lnTo>
                  <a:cubicBezTo>
                    <a:pt x="0" y="271714"/>
                    <a:pt x="4135" y="275849"/>
                    <a:pt x="9236" y="275849"/>
                  </a:cubicBezTo>
                  <a:lnTo>
                    <a:pt x="118872" y="275849"/>
                  </a:lnTo>
                  <a:cubicBezTo>
                    <a:pt x="119453" y="275945"/>
                    <a:pt x="120046" y="275945"/>
                    <a:pt x="120627" y="275849"/>
                  </a:cubicBezTo>
                  <a:lnTo>
                    <a:pt x="280970" y="275849"/>
                  </a:lnTo>
                  <a:cubicBezTo>
                    <a:pt x="285896" y="275856"/>
                    <a:pt x="289960" y="271995"/>
                    <a:pt x="290207" y="267075"/>
                  </a:cubicBezTo>
                  <a:lnTo>
                    <a:pt x="290207" y="120217"/>
                  </a:lnTo>
                  <a:cubicBezTo>
                    <a:pt x="289960" y="115296"/>
                    <a:pt x="285896" y="111436"/>
                    <a:pt x="280970" y="111442"/>
                  </a:cubicBezTo>
                  <a:close/>
                  <a:moveTo>
                    <a:pt x="29649" y="51960"/>
                  </a:moveTo>
                  <a:lnTo>
                    <a:pt x="97721" y="51960"/>
                  </a:lnTo>
                  <a:lnTo>
                    <a:pt x="97721" y="98604"/>
                  </a:lnTo>
                  <a:lnTo>
                    <a:pt x="29649" y="98604"/>
                  </a:lnTo>
                  <a:close/>
                  <a:moveTo>
                    <a:pt x="109728" y="257746"/>
                  </a:moveTo>
                  <a:lnTo>
                    <a:pt x="17364" y="257746"/>
                  </a:lnTo>
                  <a:lnTo>
                    <a:pt x="17364" y="116245"/>
                  </a:lnTo>
                  <a:lnTo>
                    <a:pt x="109728" y="116245"/>
                  </a:lnTo>
                  <a:close/>
                  <a:moveTo>
                    <a:pt x="195441" y="257746"/>
                  </a:moveTo>
                  <a:lnTo>
                    <a:pt x="127831" y="257746"/>
                  </a:lnTo>
                  <a:lnTo>
                    <a:pt x="127831" y="168246"/>
                  </a:lnTo>
                  <a:lnTo>
                    <a:pt x="195903" y="168246"/>
                  </a:lnTo>
                  <a:close/>
                  <a:moveTo>
                    <a:pt x="225367" y="92969"/>
                  </a:moveTo>
                  <a:lnTo>
                    <a:pt x="259542" y="92969"/>
                  </a:lnTo>
                  <a:lnTo>
                    <a:pt x="259542" y="111442"/>
                  </a:lnTo>
                  <a:lnTo>
                    <a:pt x="225367" y="111442"/>
                  </a:lnTo>
                  <a:close/>
                  <a:moveTo>
                    <a:pt x="271549" y="257746"/>
                  </a:moveTo>
                  <a:lnTo>
                    <a:pt x="213452" y="257746"/>
                  </a:lnTo>
                  <a:lnTo>
                    <a:pt x="213452" y="129084"/>
                  </a:lnTo>
                  <a:lnTo>
                    <a:pt x="272196" y="12908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78" name="Google Shape;478;p47"/>
            <p:cNvSpPr/>
            <p:nvPr/>
          </p:nvSpPr>
          <p:spPr>
            <a:xfrm>
              <a:off x="617120" y="378320"/>
              <a:ext cx="60405" cy="14131"/>
            </a:xfrm>
            <a:custGeom>
              <a:rect b="b" l="l" r="r" t="t"/>
              <a:pathLst>
                <a:path extrusionOk="0" h="14131" w="60405">
                  <a:moveTo>
                    <a:pt x="53294" y="0"/>
                  </a:moveTo>
                  <a:lnTo>
                    <a:pt x="7112" y="0"/>
                  </a:lnTo>
                  <a:cubicBezTo>
                    <a:pt x="3220" y="0"/>
                    <a:pt x="51" y="3128"/>
                    <a:pt x="0" y="7020"/>
                  </a:cubicBezTo>
                  <a:cubicBezTo>
                    <a:pt x="50" y="10927"/>
                    <a:pt x="3205" y="14082"/>
                    <a:pt x="7112" y="14132"/>
                  </a:cubicBezTo>
                  <a:lnTo>
                    <a:pt x="53294" y="14132"/>
                  </a:lnTo>
                  <a:cubicBezTo>
                    <a:pt x="57201" y="14082"/>
                    <a:pt x="60356" y="10927"/>
                    <a:pt x="60406" y="7020"/>
                  </a:cubicBezTo>
                  <a:cubicBezTo>
                    <a:pt x="60355" y="3128"/>
                    <a:pt x="57186" y="0"/>
                    <a:pt x="53294"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79" name="Google Shape;479;p47"/>
            <p:cNvSpPr/>
            <p:nvPr/>
          </p:nvSpPr>
          <p:spPr>
            <a:xfrm>
              <a:off x="625362" y="311679"/>
              <a:ext cx="42488" cy="14224"/>
            </a:xfrm>
            <a:custGeom>
              <a:rect b="b" l="l" r="r" t="t"/>
              <a:pathLst>
                <a:path extrusionOk="0" h="14224" w="42488">
                  <a:moveTo>
                    <a:pt x="36185" y="47"/>
                  </a:moveTo>
                  <a:lnTo>
                    <a:pt x="7922" y="47"/>
                  </a:lnTo>
                  <a:cubicBezTo>
                    <a:pt x="4019" y="-400"/>
                    <a:pt x="494" y="2401"/>
                    <a:pt x="47" y="6303"/>
                  </a:cubicBezTo>
                  <a:cubicBezTo>
                    <a:pt x="-400" y="10206"/>
                    <a:pt x="2401" y="13731"/>
                    <a:pt x="6304" y="14178"/>
                  </a:cubicBezTo>
                  <a:cubicBezTo>
                    <a:pt x="6841" y="14240"/>
                    <a:pt x="7384" y="14240"/>
                    <a:pt x="7922" y="14178"/>
                  </a:cubicBezTo>
                  <a:lnTo>
                    <a:pt x="36185" y="14178"/>
                  </a:lnTo>
                  <a:cubicBezTo>
                    <a:pt x="40087" y="13731"/>
                    <a:pt x="42889" y="10206"/>
                    <a:pt x="42442" y="6303"/>
                  </a:cubicBezTo>
                  <a:cubicBezTo>
                    <a:pt x="42065" y="3017"/>
                    <a:pt x="39472" y="423"/>
                    <a:pt x="36185" y="4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80" name="Google Shape;480;p47"/>
            <p:cNvSpPr/>
            <p:nvPr/>
          </p:nvSpPr>
          <p:spPr>
            <a:xfrm>
              <a:off x="617213" y="405290"/>
              <a:ext cx="60221" cy="14039"/>
            </a:xfrm>
            <a:custGeom>
              <a:rect b="b" l="l" r="r" t="t"/>
              <a:pathLst>
                <a:path extrusionOk="0" h="14039" w="60221">
                  <a:moveTo>
                    <a:pt x="53201" y="0"/>
                  </a:moveTo>
                  <a:lnTo>
                    <a:pt x="7020" y="0"/>
                  </a:lnTo>
                  <a:cubicBezTo>
                    <a:pt x="3143" y="0"/>
                    <a:pt x="0" y="3143"/>
                    <a:pt x="0" y="7020"/>
                  </a:cubicBezTo>
                  <a:cubicBezTo>
                    <a:pt x="0" y="10896"/>
                    <a:pt x="3143" y="14039"/>
                    <a:pt x="7020" y="14039"/>
                  </a:cubicBezTo>
                  <a:lnTo>
                    <a:pt x="53201" y="14039"/>
                  </a:lnTo>
                  <a:cubicBezTo>
                    <a:pt x="57078" y="14039"/>
                    <a:pt x="60221" y="10896"/>
                    <a:pt x="60221" y="7020"/>
                  </a:cubicBezTo>
                  <a:cubicBezTo>
                    <a:pt x="60221" y="3143"/>
                    <a:pt x="57078" y="0"/>
                    <a:pt x="53201"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81" name="Google Shape;481;p47"/>
            <p:cNvSpPr/>
            <p:nvPr/>
          </p:nvSpPr>
          <p:spPr>
            <a:xfrm>
              <a:off x="617213" y="432260"/>
              <a:ext cx="60221" cy="14039"/>
            </a:xfrm>
            <a:custGeom>
              <a:rect b="b" l="l" r="r" t="t"/>
              <a:pathLst>
                <a:path extrusionOk="0" h="14039" w="60221">
                  <a:moveTo>
                    <a:pt x="53201" y="0"/>
                  </a:moveTo>
                  <a:lnTo>
                    <a:pt x="7020" y="0"/>
                  </a:lnTo>
                  <a:cubicBezTo>
                    <a:pt x="3143" y="0"/>
                    <a:pt x="0" y="3143"/>
                    <a:pt x="0" y="7020"/>
                  </a:cubicBezTo>
                  <a:cubicBezTo>
                    <a:pt x="0" y="10896"/>
                    <a:pt x="3143" y="14039"/>
                    <a:pt x="7020" y="14039"/>
                  </a:cubicBezTo>
                  <a:lnTo>
                    <a:pt x="53201" y="14039"/>
                  </a:lnTo>
                  <a:cubicBezTo>
                    <a:pt x="57078" y="14039"/>
                    <a:pt x="60221" y="10896"/>
                    <a:pt x="60221" y="7020"/>
                  </a:cubicBezTo>
                  <a:cubicBezTo>
                    <a:pt x="60221" y="3143"/>
                    <a:pt x="57078" y="0"/>
                    <a:pt x="53201"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82" name="Google Shape;482;p47"/>
            <p:cNvSpPr/>
            <p:nvPr/>
          </p:nvSpPr>
          <p:spPr>
            <a:xfrm>
              <a:off x="617213" y="459231"/>
              <a:ext cx="60221" cy="14039"/>
            </a:xfrm>
            <a:custGeom>
              <a:rect b="b" l="l" r="r" t="t"/>
              <a:pathLst>
                <a:path extrusionOk="0" h="14039" w="60221">
                  <a:moveTo>
                    <a:pt x="53201" y="0"/>
                  </a:moveTo>
                  <a:lnTo>
                    <a:pt x="7020" y="0"/>
                  </a:lnTo>
                  <a:cubicBezTo>
                    <a:pt x="3143" y="0"/>
                    <a:pt x="0" y="3143"/>
                    <a:pt x="0" y="7020"/>
                  </a:cubicBezTo>
                  <a:cubicBezTo>
                    <a:pt x="0" y="10896"/>
                    <a:pt x="3143" y="14039"/>
                    <a:pt x="7020" y="14039"/>
                  </a:cubicBezTo>
                  <a:lnTo>
                    <a:pt x="53201" y="14039"/>
                  </a:lnTo>
                  <a:cubicBezTo>
                    <a:pt x="57078" y="14039"/>
                    <a:pt x="60221" y="10896"/>
                    <a:pt x="60221" y="7020"/>
                  </a:cubicBezTo>
                  <a:cubicBezTo>
                    <a:pt x="60221" y="3143"/>
                    <a:pt x="57078" y="0"/>
                    <a:pt x="53201"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83" name="Google Shape;483;p47"/>
            <p:cNvSpPr/>
            <p:nvPr/>
          </p:nvSpPr>
          <p:spPr>
            <a:xfrm>
              <a:off x="806835" y="405290"/>
              <a:ext cx="38608" cy="14039"/>
            </a:xfrm>
            <a:custGeom>
              <a:rect b="b" l="l" r="r" t="t"/>
              <a:pathLst>
                <a:path extrusionOk="0" h="14039" w="38608">
                  <a:moveTo>
                    <a:pt x="7020" y="14039"/>
                  </a:moveTo>
                  <a:lnTo>
                    <a:pt x="31588" y="14039"/>
                  </a:lnTo>
                  <a:cubicBezTo>
                    <a:pt x="35465" y="14039"/>
                    <a:pt x="38608" y="10896"/>
                    <a:pt x="38608" y="7020"/>
                  </a:cubicBezTo>
                  <a:cubicBezTo>
                    <a:pt x="38608" y="3143"/>
                    <a:pt x="35465" y="0"/>
                    <a:pt x="31588" y="0"/>
                  </a:cubicBezTo>
                  <a:lnTo>
                    <a:pt x="7020" y="0"/>
                  </a:lnTo>
                  <a:cubicBezTo>
                    <a:pt x="3143" y="0"/>
                    <a:pt x="0" y="3143"/>
                    <a:pt x="0" y="7020"/>
                  </a:cubicBezTo>
                  <a:cubicBezTo>
                    <a:pt x="0" y="10896"/>
                    <a:pt x="3143" y="14039"/>
                    <a:pt x="7020" y="140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84" name="Google Shape;484;p47"/>
            <p:cNvSpPr/>
            <p:nvPr/>
          </p:nvSpPr>
          <p:spPr>
            <a:xfrm>
              <a:off x="806835" y="432260"/>
              <a:ext cx="38608" cy="14039"/>
            </a:xfrm>
            <a:custGeom>
              <a:rect b="b" l="l" r="r" t="t"/>
              <a:pathLst>
                <a:path extrusionOk="0" h="14039" w="38608">
                  <a:moveTo>
                    <a:pt x="7020" y="14039"/>
                  </a:moveTo>
                  <a:lnTo>
                    <a:pt x="31588" y="14039"/>
                  </a:lnTo>
                  <a:cubicBezTo>
                    <a:pt x="35465" y="14039"/>
                    <a:pt x="38608" y="10896"/>
                    <a:pt x="38608" y="7020"/>
                  </a:cubicBezTo>
                  <a:cubicBezTo>
                    <a:pt x="38608" y="3143"/>
                    <a:pt x="35465" y="0"/>
                    <a:pt x="31588" y="0"/>
                  </a:cubicBezTo>
                  <a:lnTo>
                    <a:pt x="7020" y="0"/>
                  </a:lnTo>
                  <a:cubicBezTo>
                    <a:pt x="3143" y="0"/>
                    <a:pt x="0" y="3143"/>
                    <a:pt x="0" y="7020"/>
                  </a:cubicBezTo>
                  <a:cubicBezTo>
                    <a:pt x="0" y="10896"/>
                    <a:pt x="3143" y="14039"/>
                    <a:pt x="7020" y="140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85" name="Google Shape;485;p47"/>
            <p:cNvSpPr/>
            <p:nvPr/>
          </p:nvSpPr>
          <p:spPr>
            <a:xfrm>
              <a:off x="806835" y="459231"/>
              <a:ext cx="38608" cy="14039"/>
            </a:xfrm>
            <a:custGeom>
              <a:rect b="b" l="l" r="r" t="t"/>
              <a:pathLst>
                <a:path extrusionOk="0" h="14039" w="38608">
                  <a:moveTo>
                    <a:pt x="7020" y="14039"/>
                  </a:moveTo>
                  <a:lnTo>
                    <a:pt x="31588" y="14039"/>
                  </a:lnTo>
                  <a:cubicBezTo>
                    <a:pt x="35465" y="14039"/>
                    <a:pt x="38608" y="10896"/>
                    <a:pt x="38608" y="7020"/>
                  </a:cubicBezTo>
                  <a:cubicBezTo>
                    <a:pt x="38608" y="3143"/>
                    <a:pt x="35465" y="0"/>
                    <a:pt x="31588" y="0"/>
                  </a:cubicBezTo>
                  <a:lnTo>
                    <a:pt x="7020" y="0"/>
                  </a:lnTo>
                  <a:cubicBezTo>
                    <a:pt x="3143" y="0"/>
                    <a:pt x="0" y="3143"/>
                    <a:pt x="0" y="7020"/>
                  </a:cubicBezTo>
                  <a:cubicBezTo>
                    <a:pt x="0" y="10896"/>
                    <a:pt x="3143" y="14039"/>
                    <a:pt x="7020" y="140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86" name="Google Shape;486;p47"/>
            <p:cNvSpPr/>
            <p:nvPr/>
          </p:nvSpPr>
          <p:spPr>
            <a:xfrm>
              <a:off x="726017" y="432260"/>
              <a:ext cx="38053" cy="14039"/>
            </a:xfrm>
            <a:custGeom>
              <a:rect b="b" l="l" r="r" t="t"/>
              <a:pathLst>
                <a:path extrusionOk="0" h="14039" w="38053">
                  <a:moveTo>
                    <a:pt x="7020" y="14039"/>
                  </a:moveTo>
                  <a:lnTo>
                    <a:pt x="31034" y="14039"/>
                  </a:lnTo>
                  <a:cubicBezTo>
                    <a:pt x="34911" y="14039"/>
                    <a:pt x="38054" y="10896"/>
                    <a:pt x="38054" y="7020"/>
                  </a:cubicBezTo>
                  <a:cubicBezTo>
                    <a:pt x="38054" y="3143"/>
                    <a:pt x="34911" y="0"/>
                    <a:pt x="31034" y="0"/>
                  </a:cubicBezTo>
                  <a:lnTo>
                    <a:pt x="7020" y="0"/>
                  </a:lnTo>
                  <a:cubicBezTo>
                    <a:pt x="3143" y="0"/>
                    <a:pt x="0" y="3143"/>
                    <a:pt x="0" y="7020"/>
                  </a:cubicBezTo>
                  <a:cubicBezTo>
                    <a:pt x="0" y="10896"/>
                    <a:pt x="3143" y="14039"/>
                    <a:pt x="7020" y="140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sp>
          <p:nvSpPr>
            <p:cNvPr id="487" name="Google Shape;487;p47"/>
            <p:cNvSpPr/>
            <p:nvPr/>
          </p:nvSpPr>
          <p:spPr>
            <a:xfrm>
              <a:off x="726017" y="459231"/>
              <a:ext cx="38053" cy="14039"/>
            </a:xfrm>
            <a:custGeom>
              <a:rect b="b" l="l" r="r" t="t"/>
              <a:pathLst>
                <a:path extrusionOk="0" h="14039" w="38053">
                  <a:moveTo>
                    <a:pt x="7020" y="14039"/>
                  </a:moveTo>
                  <a:lnTo>
                    <a:pt x="31034" y="14039"/>
                  </a:lnTo>
                  <a:cubicBezTo>
                    <a:pt x="34911" y="14039"/>
                    <a:pt x="38054" y="10896"/>
                    <a:pt x="38054" y="7020"/>
                  </a:cubicBezTo>
                  <a:cubicBezTo>
                    <a:pt x="38054" y="3143"/>
                    <a:pt x="34911" y="0"/>
                    <a:pt x="31034" y="0"/>
                  </a:cubicBezTo>
                  <a:lnTo>
                    <a:pt x="7020" y="0"/>
                  </a:lnTo>
                  <a:cubicBezTo>
                    <a:pt x="3143" y="0"/>
                    <a:pt x="0" y="3143"/>
                    <a:pt x="0" y="7020"/>
                  </a:cubicBezTo>
                  <a:cubicBezTo>
                    <a:pt x="0" y="10896"/>
                    <a:pt x="3143" y="14039"/>
                    <a:pt x="7020" y="140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50">
                <a:solidFill>
                  <a:srgbClr val="262626"/>
                </a:solidFill>
                <a:latin typeface="Arial"/>
                <a:ea typeface="Arial"/>
                <a:cs typeface="Arial"/>
                <a:sym typeface="Arial"/>
              </a:endParaRPr>
            </a:p>
          </p:txBody>
        </p:sp>
      </p:grpSp>
      <p:sp>
        <p:nvSpPr>
          <p:cNvPr id="488" name="Google Shape;488;p47"/>
          <p:cNvSpPr txBox="1"/>
          <p:nvPr/>
        </p:nvSpPr>
        <p:spPr>
          <a:xfrm>
            <a:off x="3974502" y="4175395"/>
            <a:ext cx="561900" cy="20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b="1" lang="en" sz="750">
                <a:solidFill>
                  <a:schemeClr val="dk2"/>
                </a:solidFill>
              </a:rPr>
              <a:t>Partner</a:t>
            </a:r>
            <a:endParaRPr b="1" sz="750">
              <a:solidFill>
                <a:schemeClr val="dk2"/>
              </a:solidFill>
            </a:endParaRPr>
          </a:p>
          <a:p>
            <a:pPr indent="0" lvl="0" marL="0" rtl="0" algn="l">
              <a:lnSpc>
                <a:spcPct val="90000"/>
              </a:lnSpc>
              <a:spcBef>
                <a:spcPts val="0"/>
              </a:spcBef>
              <a:spcAft>
                <a:spcPts val="0"/>
              </a:spcAft>
              <a:buNone/>
            </a:pPr>
            <a:r>
              <a:rPr b="1" lang="en" sz="750">
                <a:solidFill>
                  <a:schemeClr val="dk2"/>
                </a:solidFill>
              </a:rPr>
              <a:t>Data</a:t>
            </a:r>
            <a:endParaRPr b="1" sz="750">
              <a:solidFill>
                <a:schemeClr val="dk2"/>
              </a:solidFill>
            </a:endParaRPr>
          </a:p>
        </p:txBody>
      </p:sp>
      <p:sp>
        <p:nvSpPr>
          <p:cNvPr id="489" name="Google Shape;489;p47"/>
          <p:cNvSpPr txBox="1"/>
          <p:nvPr/>
        </p:nvSpPr>
        <p:spPr>
          <a:xfrm>
            <a:off x="4750996" y="3395721"/>
            <a:ext cx="561900" cy="20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b="1" lang="en" sz="750">
                <a:solidFill>
                  <a:schemeClr val="dk2"/>
                </a:solidFill>
              </a:rPr>
              <a:t>SaaS</a:t>
            </a:r>
            <a:endParaRPr b="1" sz="750">
              <a:solidFill>
                <a:schemeClr val="dk2"/>
              </a:solidFill>
            </a:endParaRPr>
          </a:p>
          <a:p>
            <a:pPr indent="0" lvl="0" marL="0" rtl="0" algn="l">
              <a:lnSpc>
                <a:spcPct val="90000"/>
              </a:lnSpc>
              <a:spcBef>
                <a:spcPts val="0"/>
              </a:spcBef>
              <a:spcAft>
                <a:spcPts val="0"/>
              </a:spcAft>
              <a:buNone/>
            </a:pPr>
            <a:r>
              <a:rPr b="1" lang="en" sz="750">
                <a:solidFill>
                  <a:schemeClr val="dk2"/>
                </a:solidFill>
              </a:rPr>
              <a:t>Data</a:t>
            </a:r>
            <a:endParaRPr b="1" sz="750">
              <a:solidFill>
                <a:schemeClr val="dk2"/>
              </a:solidFill>
            </a:endParaRPr>
          </a:p>
        </p:txBody>
      </p:sp>
      <p:sp>
        <p:nvSpPr>
          <p:cNvPr id="490" name="Google Shape;490;p47"/>
          <p:cNvSpPr txBox="1"/>
          <p:nvPr/>
        </p:nvSpPr>
        <p:spPr>
          <a:xfrm>
            <a:off x="4745517" y="4175397"/>
            <a:ext cx="650700" cy="1038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b="1" lang="en" sz="750">
                <a:solidFill>
                  <a:schemeClr val="dk2"/>
                </a:solidFill>
              </a:rPr>
              <a:t>Applications</a:t>
            </a:r>
            <a:endParaRPr b="1" sz="750">
              <a:solidFill>
                <a:schemeClr val="dk2"/>
              </a:solidFill>
            </a:endParaRPr>
          </a:p>
        </p:txBody>
      </p:sp>
      <p:sp>
        <p:nvSpPr>
          <p:cNvPr id="491" name="Google Shape;491;p47"/>
          <p:cNvSpPr txBox="1"/>
          <p:nvPr/>
        </p:nvSpPr>
        <p:spPr>
          <a:xfrm>
            <a:off x="5530320" y="3395721"/>
            <a:ext cx="561900" cy="20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b="1" lang="en" sz="750">
                <a:solidFill>
                  <a:schemeClr val="dk2"/>
                </a:solidFill>
              </a:rPr>
              <a:t>Customer</a:t>
            </a:r>
            <a:endParaRPr b="1" sz="750">
              <a:solidFill>
                <a:schemeClr val="dk2"/>
              </a:solidFill>
            </a:endParaRPr>
          </a:p>
          <a:p>
            <a:pPr indent="0" lvl="0" marL="0" rtl="0" algn="l">
              <a:lnSpc>
                <a:spcPct val="90000"/>
              </a:lnSpc>
              <a:spcBef>
                <a:spcPts val="0"/>
              </a:spcBef>
              <a:spcAft>
                <a:spcPts val="0"/>
              </a:spcAft>
              <a:buNone/>
            </a:pPr>
            <a:r>
              <a:rPr b="1" lang="en" sz="750">
                <a:solidFill>
                  <a:schemeClr val="dk2"/>
                </a:solidFill>
              </a:rPr>
              <a:t>Data</a:t>
            </a:r>
            <a:endParaRPr b="1" sz="750">
              <a:solidFill>
                <a:schemeClr val="dk2"/>
              </a:solidFill>
            </a:endParaRPr>
          </a:p>
        </p:txBody>
      </p:sp>
      <p:sp>
        <p:nvSpPr>
          <p:cNvPr id="492" name="Google Shape;492;p47"/>
          <p:cNvSpPr txBox="1"/>
          <p:nvPr/>
        </p:nvSpPr>
        <p:spPr>
          <a:xfrm>
            <a:off x="5530320" y="4175395"/>
            <a:ext cx="561900" cy="20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b="1" lang="en" sz="750">
                <a:solidFill>
                  <a:schemeClr val="dk2"/>
                </a:solidFill>
              </a:rPr>
              <a:t>Data</a:t>
            </a:r>
            <a:endParaRPr b="1" sz="750">
              <a:solidFill>
                <a:schemeClr val="dk2"/>
              </a:solidFill>
            </a:endParaRPr>
          </a:p>
          <a:p>
            <a:pPr indent="0" lvl="0" marL="0" rtl="0" algn="l">
              <a:lnSpc>
                <a:spcPct val="90000"/>
              </a:lnSpc>
              <a:spcBef>
                <a:spcPts val="0"/>
              </a:spcBef>
              <a:spcAft>
                <a:spcPts val="0"/>
              </a:spcAft>
              <a:buNone/>
            </a:pPr>
            <a:r>
              <a:rPr b="1" lang="en" sz="750">
                <a:solidFill>
                  <a:schemeClr val="dk2"/>
                </a:solidFill>
              </a:rPr>
              <a:t>Services</a:t>
            </a:r>
            <a:endParaRPr b="1" sz="750">
              <a:solidFill>
                <a:schemeClr val="dk2"/>
              </a:solidFill>
            </a:endParaRPr>
          </a:p>
        </p:txBody>
      </p:sp>
      <p:cxnSp>
        <p:nvCxnSpPr>
          <p:cNvPr id="493" name="Google Shape;493;p47"/>
          <p:cNvCxnSpPr/>
          <p:nvPr/>
        </p:nvCxnSpPr>
        <p:spPr>
          <a:xfrm flipH="1">
            <a:off x="1818725" y="1983675"/>
            <a:ext cx="1968000" cy="612900"/>
          </a:xfrm>
          <a:prstGeom prst="bentConnector3">
            <a:avLst>
              <a:gd fmla="val 99994" name="adj1"/>
            </a:avLst>
          </a:prstGeom>
          <a:noFill/>
          <a:ln cap="flat" cmpd="sng" w="9525">
            <a:solidFill>
              <a:srgbClr val="929292"/>
            </a:solidFill>
            <a:prstDash val="solid"/>
            <a:round/>
            <a:headEnd len="med" w="med" type="none"/>
            <a:tailEnd len="med" w="med" type="none"/>
          </a:ln>
        </p:spPr>
      </p:cxnSp>
      <p:cxnSp>
        <p:nvCxnSpPr>
          <p:cNvPr id="494" name="Google Shape;494;p47"/>
          <p:cNvCxnSpPr/>
          <p:nvPr/>
        </p:nvCxnSpPr>
        <p:spPr>
          <a:xfrm rot="10800000">
            <a:off x="1818725" y="2912100"/>
            <a:ext cx="1968000" cy="612900"/>
          </a:xfrm>
          <a:prstGeom prst="bentConnector3">
            <a:avLst>
              <a:gd fmla="val 99994" name="adj1"/>
            </a:avLst>
          </a:prstGeom>
          <a:noFill/>
          <a:ln cap="flat" cmpd="sng" w="9525">
            <a:solidFill>
              <a:srgbClr val="929292"/>
            </a:solidFill>
            <a:prstDash val="solid"/>
            <a:round/>
            <a:headEnd len="med" w="med" type="none"/>
            <a:tailEnd len="med" w="med" type="none"/>
          </a:ln>
        </p:spPr>
      </p:cxnSp>
      <p:sp>
        <p:nvSpPr>
          <p:cNvPr id="495" name="Google Shape;495;p47"/>
          <p:cNvSpPr txBox="1"/>
          <p:nvPr>
            <p:ph type="title"/>
          </p:nvPr>
        </p:nvSpPr>
        <p:spPr>
          <a:xfrm>
            <a:off x="367902" y="228600"/>
            <a:ext cx="81294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Data Cloud for Data Engineering and Data Science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0" name="Shape 500"/>
        <p:cNvGrpSpPr/>
        <p:nvPr/>
      </p:nvGrpSpPr>
      <p:grpSpPr>
        <a:xfrm>
          <a:off x="0" y="0"/>
          <a:ext cx="0" cy="0"/>
          <a:chOff x="0" y="0"/>
          <a:chExt cx="0" cy="0"/>
        </a:xfrm>
      </p:grpSpPr>
      <p:sp>
        <p:nvSpPr>
          <p:cNvPr id="501" name="Google Shape;501;p48"/>
          <p:cNvSpPr txBox="1"/>
          <p:nvPr>
            <p:ph idx="4294967295" type="body"/>
          </p:nvPr>
        </p:nvSpPr>
        <p:spPr>
          <a:xfrm>
            <a:off x="5555250" y="1265630"/>
            <a:ext cx="3282300" cy="2878200"/>
          </a:xfrm>
          <a:prstGeom prst="rect">
            <a:avLst/>
          </a:prstGeom>
        </p:spPr>
        <p:txBody>
          <a:bodyPr anchorCtr="0" anchor="t" bIns="91425" lIns="91425" spcFirstLastPara="1" rIns="91425" wrap="square" tIns="91425">
            <a:spAutoFit/>
          </a:bodyPr>
          <a:lstStyle/>
          <a:p>
            <a:pPr indent="-174625" lvl="0" marL="142875" rtl="0" algn="l">
              <a:spcBef>
                <a:spcPts val="0"/>
              </a:spcBef>
              <a:spcAft>
                <a:spcPts val="0"/>
              </a:spcAft>
              <a:buClr>
                <a:srgbClr val="5B5B5B"/>
              </a:buClr>
              <a:buSzPts val="1400"/>
              <a:buChar char="•"/>
            </a:pPr>
            <a:r>
              <a:rPr lang="en" sz="1400"/>
              <a:t>One single platform with native support for different languages</a:t>
            </a:r>
            <a:r>
              <a:rPr lang="en" sz="1400">
                <a:solidFill>
                  <a:srgbClr val="5B5B5B"/>
                </a:solidFill>
              </a:rPr>
              <a:t> </a:t>
            </a:r>
            <a:br>
              <a:rPr lang="en" sz="1400">
                <a:solidFill>
                  <a:srgbClr val="5B5B5B"/>
                </a:solidFill>
              </a:rPr>
            </a:br>
            <a:endParaRPr sz="1400">
              <a:solidFill>
                <a:srgbClr val="5B5B5B"/>
              </a:solidFill>
            </a:endParaRPr>
          </a:p>
          <a:p>
            <a:pPr indent="-174625" lvl="0" marL="142875" rtl="0" algn="l">
              <a:spcBef>
                <a:spcPts val="0"/>
              </a:spcBef>
              <a:spcAft>
                <a:spcPts val="0"/>
              </a:spcAft>
              <a:buClr>
                <a:srgbClr val="5B5B5B"/>
              </a:buClr>
              <a:buSzPts val="1400"/>
              <a:buChar char="•"/>
            </a:pPr>
            <a:r>
              <a:rPr lang="en" sz="1400"/>
              <a:t>Simpler capacity management </a:t>
            </a:r>
            <a:br>
              <a:rPr lang="en" sz="1400"/>
            </a:br>
            <a:r>
              <a:rPr lang="en" sz="1400"/>
              <a:t>and resource sizing</a:t>
            </a:r>
            <a:br>
              <a:rPr lang="en" sz="1400">
                <a:solidFill>
                  <a:srgbClr val="5B5B5B"/>
                </a:solidFill>
              </a:rPr>
            </a:br>
            <a:endParaRPr sz="1400">
              <a:solidFill>
                <a:srgbClr val="5B5B5B"/>
              </a:solidFill>
            </a:endParaRPr>
          </a:p>
          <a:p>
            <a:pPr indent="-174625" lvl="0" marL="142875" rtl="0" algn="l">
              <a:spcBef>
                <a:spcPts val="0"/>
              </a:spcBef>
              <a:spcAft>
                <a:spcPts val="0"/>
              </a:spcAft>
              <a:buClr>
                <a:srgbClr val="5B5B5B"/>
              </a:buClr>
              <a:buSzPts val="1400"/>
              <a:buChar char="•"/>
            </a:pPr>
            <a:r>
              <a:rPr lang="en" sz="1400"/>
              <a:t>Streamlined architecture and collaboration on the same data</a:t>
            </a:r>
            <a:br>
              <a:rPr lang="en" sz="1400"/>
            </a:br>
            <a:endParaRPr sz="1400"/>
          </a:p>
          <a:p>
            <a:pPr indent="-174625" lvl="0" marL="142875" rtl="0" algn="l">
              <a:spcBef>
                <a:spcPts val="0"/>
              </a:spcBef>
              <a:spcAft>
                <a:spcPts val="0"/>
              </a:spcAft>
              <a:buClr>
                <a:srgbClr val="5B5B5B"/>
              </a:buClr>
              <a:buSzPts val="1400"/>
              <a:buChar char="•"/>
            </a:pPr>
            <a:r>
              <a:rPr lang="en" sz="1400"/>
              <a:t>Consistent governance </a:t>
            </a:r>
            <a:br>
              <a:rPr lang="en" sz="1400"/>
            </a:br>
            <a:r>
              <a:rPr lang="en" sz="1400"/>
              <a:t>and security policies</a:t>
            </a:r>
            <a:endParaRPr sz="1400"/>
          </a:p>
        </p:txBody>
      </p:sp>
      <p:sp>
        <p:nvSpPr>
          <p:cNvPr id="502" name="Google Shape;502;p48"/>
          <p:cNvSpPr/>
          <p:nvPr/>
        </p:nvSpPr>
        <p:spPr>
          <a:xfrm>
            <a:off x="5560271" y="1388823"/>
            <a:ext cx="139625" cy="152163"/>
          </a:xfrm>
          <a:custGeom>
            <a:rect b="b" l="l" r="r" t="t"/>
            <a:pathLst>
              <a:path extrusionOk="0" h="3203432" w="2939477">
                <a:moveTo>
                  <a:pt x="2914549" y="1752484"/>
                </a:moveTo>
                <a:cubicBezTo>
                  <a:pt x="2932513" y="1695503"/>
                  <a:pt x="2940876" y="1635940"/>
                  <a:pt x="2939287" y="1576224"/>
                </a:cubicBezTo>
                <a:cubicBezTo>
                  <a:pt x="2937546" y="1533071"/>
                  <a:pt x="2930905" y="1490250"/>
                  <a:pt x="2919496" y="1448588"/>
                </a:cubicBezTo>
                <a:cubicBezTo>
                  <a:pt x="2881818" y="1311284"/>
                  <a:pt x="2791153" y="1194493"/>
                  <a:pt x="2667358" y="1123800"/>
                </a:cubicBezTo>
                <a:lnTo>
                  <a:pt x="827128" y="63204"/>
                </a:lnTo>
                <a:cubicBezTo>
                  <a:pt x="562517" y="-76872"/>
                  <a:pt x="234239" y="23679"/>
                  <a:pt x="93898" y="287792"/>
                </a:cubicBezTo>
                <a:cubicBezTo>
                  <a:pt x="-39284" y="538431"/>
                  <a:pt x="44011" y="849183"/>
                  <a:pt x="284792" y="999962"/>
                </a:cubicBezTo>
                <a:lnTo>
                  <a:pt x="1313422" y="1593603"/>
                </a:lnTo>
                <a:lnTo>
                  <a:pt x="285078" y="2185535"/>
                </a:lnTo>
                <a:cubicBezTo>
                  <a:pt x="21428" y="2327407"/>
                  <a:pt x="-77078" y="2655737"/>
                  <a:pt x="65060" y="2918892"/>
                </a:cubicBezTo>
                <a:cubicBezTo>
                  <a:pt x="207198" y="3182046"/>
                  <a:pt x="536153" y="3280366"/>
                  <a:pt x="799803" y="3138494"/>
                </a:cubicBezTo>
                <a:cubicBezTo>
                  <a:pt x="809160" y="3133461"/>
                  <a:pt x="818369" y="3128152"/>
                  <a:pt x="827413" y="3122578"/>
                </a:cubicBezTo>
                <a:lnTo>
                  <a:pt x="2667358" y="2061033"/>
                </a:lnTo>
                <a:cubicBezTo>
                  <a:pt x="2786073" y="1993302"/>
                  <a:pt x="2874464" y="1882969"/>
                  <a:pt x="2914549" y="1752484"/>
                </a:cubicBezTo>
                <a:close/>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03" name="Google Shape;503;p48"/>
          <p:cNvSpPr/>
          <p:nvPr/>
        </p:nvSpPr>
        <p:spPr>
          <a:xfrm>
            <a:off x="5560271" y="2125571"/>
            <a:ext cx="139625" cy="152163"/>
          </a:xfrm>
          <a:custGeom>
            <a:rect b="b" l="l" r="r" t="t"/>
            <a:pathLst>
              <a:path extrusionOk="0" h="3203432" w="2939477">
                <a:moveTo>
                  <a:pt x="2914549" y="1752484"/>
                </a:moveTo>
                <a:cubicBezTo>
                  <a:pt x="2932513" y="1695503"/>
                  <a:pt x="2940876" y="1635940"/>
                  <a:pt x="2939287" y="1576224"/>
                </a:cubicBezTo>
                <a:cubicBezTo>
                  <a:pt x="2937546" y="1533071"/>
                  <a:pt x="2930905" y="1490250"/>
                  <a:pt x="2919496" y="1448588"/>
                </a:cubicBezTo>
                <a:cubicBezTo>
                  <a:pt x="2881818" y="1311284"/>
                  <a:pt x="2791153" y="1194493"/>
                  <a:pt x="2667358" y="1123800"/>
                </a:cubicBezTo>
                <a:lnTo>
                  <a:pt x="827128" y="63204"/>
                </a:lnTo>
                <a:cubicBezTo>
                  <a:pt x="562517" y="-76872"/>
                  <a:pt x="234239" y="23679"/>
                  <a:pt x="93898" y="287792"/>
                </a:cubicBezTo>
                <a:cubicBezTo>
                  <a:pt x="-39284" y="538431"/>
                  <a:pt x="44011" y="849183"/>
                  <a:pt x="284792" y="999962"/>
                </a:cubicBezTo>
                <a:lnTo>
                  <a:pt x="1313422" y="1593603"/>
                </a:lnTo>
                <a:lnTo>
                  <a:pt x="285078" y="2185535"/>
                </a:lnTo>
                <a:cubicBezTo>
                  <a:pt x="21428" y="2327407"/>
                  <a:pt x="-77078" y="2655737"/>
                  <a:pt x="65060" y="2918892"/>
                </a:cubicBezTo>
                <a:cubicBezTo>
                  <a:pt x="207198" y="3182046"/>
                  <a:pt x="536153" y="3280366"/>
                  <a:pt x="799803" y="3138494"/>
                </a:cubicBezTo>
                <a:cubicBezTo>
                  <a:pt x="809160" y="3133461"/>
                  <a:pt x="818369" y="3128152"/>
                  <a:pt x="827413" y="3122578"/>
                </a:cubicBezTo>
                <a:lnTo>
                  <a:pt x="2667358" y="2061033"/>
                </a:lnTo>
                <a:cubicBezTo>
                  <a:pt x="2786073" y="1993302"/>
                  <a:pt x="2874464" y="1882969"/>
                  <a:pt x="2914549" y="1752484"/>
                </a:cubicBezTo>
                <a:close/>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04" name="Google Shape;504;p48"/>
          <p:cNvSpPr/>
          <p:nvPr/>
        </p:nvSpPr>
        <p:spPr>
          <a:xfrm>
            <a:off x="5560271" y="2862323"/>
            <a:ext cx="139625" cy="152163"/>
          </a:xfrm>
          <a:custGeom>
            <a:rect b="b" l="l" r="r" t="t"/>
            <a:pathLst>
              <a:path extrusionOk="0" h="3203432" w="2939477">
                <a:moveTo>
                  <a:pt x="2914549" y="1752484"/>
                </a:moveTo>
                <a:cubicBezTo>
                  <a:pt x="2932513" y="1695503"/>
                  <a:pt x="2940876" y="1635940"/>
                  <a:pt x="2939287" y="1576224"/>
                </a:cubicBezTo>
                <a:cubicBezTo>
                  <a:pt x="2937546" y="1533071"/>
                  <a:pt x="2930905" y="1490250"/>
                  <a:pt x="2919496" y="1448588"/>
                </a:cubicBezTo>
                <a:cubicBezTo>
                  <a:pt x="2881818" y="1311284"/>
                  <a:pt x="2791153" y="1194493"/>
                  <a:pt x="2667358" y="1123800"/>
                </a:cubicBezTo>
                <a:lnTo>
                  <a:pt x="827128" y="63204"/>
                </a:lnTo>
                <a:cubicBezTo>
                  <a:pt x="562517" y="-76872"/>
                  <a:pt x="234239" y="23679"/>
                  <a:pt x="93898" y="287792"/>
                </a:cubicBezTo>
                <a:cubicBezTo>
                  <a:pt x="-39284" y="538431"/>
                  <a:pt x="44011" y="849183"/>
                  <a:pt x="284792" y="999962"/>
                </a:cubicBezTo>
                <a:lnTo>
                  <a:pt x="1313422" y="1593603"/>
                </a:lnTo>
                <a:lnTo>
                  <a:pt x="285078" y="2185535"/>
                </a:lnTo>
                <a:cubicBezTo>
                  <a:pt x="21428" y="2327407"/>
                  <a:pt x="-77078" y="2655737"/>
                  <a:pt x="65060" y="2918892"/>
                </a:cubicBezTo>
                <a:cubicBezTo>
                  <a:pt x="207198" y="3182046"/>
                  <a:pt x="536153" y="3280366"/>
                  <a:pt x="799803" y="3138494"/>
                </a:cubicBezTo>
                <a:cubicBezTo>
                  <a:pt x="809160" y="3133461"/>
                  <a:pt x="818369" y="3128152"/>
                  <a:pt x="827413" y="3122578"/>
                </a:cubicBezTo>
                <a:lnTo>
                  <a:pt x="2667358" y="2061033"/>
                </a:lnTo>
                <a:cubicBezTo>
                  <a:pt x="2786073" y="1993302"/>
                  <a:pt x="2874464" y="1882969"/>
                  <a:pt x="2914549" y="1752484"/>
                </a:cubicBezTo>
                <a:close/>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05" name="Google Shape;505;p48"/>
          <p:cNvSpPr/>
          <p:nvPr/>
        </p:nvSpPr>
        <p:spPr>
          <a:xfrm>
            <a:off x="5560271" y="3595098"/>
            <a:ext cx="139625" cy="152163"/>
          </a:xfrm>
          <a:custGeom>
            <a:rect b="b" l="l" r="r" t="t"/>
            <a:pathLst>
              <a:path extrusionOk="0" h="3203432" w="2939477">
                <a:moveTo>
                  <a:pt x="2914549" y="1752484"/>
                </a:moveTo>
                <a:cubicBezTo>
                  <a:pt x="2932513" y="1695503"/>
                  <a:pt x="2940876" y="1635940"/>
                  <a:pt x="2939287" y="1576224"/>
                </a:cubicBezTo>
                <a:cubicBezTo>
                  <a:pt x="2937546" y="1533071"/>
                  <a:pt x="2930905" y="1490250"/>
                  <a:pt x="2919496" y="1448588"/>
                </a:cubicBezTo>
                <a:cubicBezTo>
                  <a:pt x="2881818" y="1311284"/>
                  <a:pt x="2791153" y="1194493"/>
                  <a:pt x="2667358" y="1123800"/>
                </a:cubicBezTo>
                <a:lnTo>
                  <a:pt x="827128" y="63204"/>
                </a:lnTo>
                <a:cubicBezTo>
                  <a:pt x="562517" y="-76872"/>
                  <a:pt x="234239" y="23679"/>
                  <a:pt x="93898" y="287792"/>
                </a:cubicBezTo>
                <a:cubicBezTo>
                  <a:pt x="-39284" y="538431"/>
                  <a:pt x="44011" y="849183"/>
                  <a:pt x="284792" y="999962"/>
                </a:cubicBezTo>
                <a:lnTo>
                  <a:pt x="1313422" y="1593603"/>
                </a:lnTo>
                <a:lnTo>
                  <a:pt x="285078" y="2185535"/>
                </a:lnTo>
                <a:cubicBezTo>
                  <a:pt x="21428" y="2327407"/>
                  <a:pt x="-77078" y="2655737"/>
                  <a:pt x="65060" y="2918892"/>
                </a:cubicBezTo>
                <a:cubicBezTo>
                  <a:pt x="207198" y="3182046"/>
                  <a:pt x="536153" y="3280366"/>
                  <a:pt x="799803" y="3138494"/>
                </a:cubicBezTo>
                <a:cubicBezTo>
                  <a:pt x="809160" y="3133461"/>
                  <a:pt x="818369" y="3128152"/>
                  <a:pt x="827413" y="3122578"/>
                </a:cubicBezTo>
                <a:lnTo>
                  <a:pt x="2667358" y="2061033"/>
                </a:lnTo>
                <a:cubicBezTo>
                  <a:pt x="2786073" y="1993302"/>
                  <a:pt x="2874464" y="1882969"/>
                  <a:pt x="2914549" y="1752484"/>
                </a:cubicBezTo>
                <a:close/>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06" name="Google Shape;506;p48"/>
          <p:cNvSpPr/>
          <p:nvPr/>
        </p:nvSpPr>
        <p:spPr>
          <a:xfrm>
            <a:off x="895195" y="1157200"/>
            <a:ext cx="3773100" cy="3299100"/>
          </a:xfrm>
          <a:prstGeom prst="roundRect">
            <a:avLst>
              <a:gd fmla="val 3340" name="adj"/>
            </a:avLst>
          </a:prstGeom>
          <a:noFill/>
          <a:ln cap="flat" cmpd="sng" w="19050">
            <a:solidFill>
              <a:srgbClr val="5B5B5B"/>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48"/>
          <p:cNvGrpSpPr/>
          <p:nvPr/>
        </p:nvGrpSpPr>
        <p:grpSpPr>
          <a:xfrm>
            <a:off x="1777620" y="1376915"/>
            <a:ext cx="290990" cy="306732"/>
            <a:chOff x="135761" y="271429"/>
            <a:chExt cx="277133" cy="292126"/>
          </a:xfrm>
        </p:grpSpPr>
        <p:sp>
          <p:nvSpPr>
            <p:cNvPr id="508" name="Google Shape;508;p48"/>
            <p:cNvSpPr/>
            <p:nvPr/>
          </p:nvSpPr>
          <p:spPr>
            <a:xfrm>
              <a:off x="192577" y="271429"/>
              <a:ext cx="161082" cy="215371"/>
            </a:xfrm>
            <a:custGeom>
              <a:rect b="b" l="l" r="r" t="t"/>
              <a:pathLst>
                <a:path extrusionOk="0" h="215371" w="161082">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509" name="Google Shape;509;p48"/>
            <p:cNvSpPr/>
            <p:nvPr/>
          </p:nvSpPr>
          <p:spPr>
            <a:xfrm>
              <a:off x="226438" y="311517"/>
              <a:ext cx="93878" cy="48561"/>
            </a:xfrm>
            <a:custGeom>
              <a:rect b="b" l="l" r="r" t="t"/>
              <a:pathLst>
                <a:path extrusionOk="0" h="48561" w="93878">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510" name="Google Shape;510;p48"/>
            <p:cNvSpPr/>
            <p:nvPr/>
          </p:nvSpPr>
          <p:spPr>
            <a:xfrm>
              <a:off x="135761" y="479508"/>
              <a:ext cx="277133" cy="84047"/>
            </a:xfrm>
            <a:custGeom>
              <a:rect b="b" l="l" r="r" t="t"/>
              <a:pathLst>
                <a:path extrusionOk="0" h="84047" w="277133">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grpSp>
      <p:sp>
        <p:nvSpPr>
          <p:cNvPr id="511" name="Google Shape;511;p48"/>
          <p:cNvSpPr txBox="1"/>
          <p:nvPr/>
        </p:nvSpPr>
        <p:spPr>
          <a:xfrm>
            <a:off x="1728202" y="1724715"/>
            <a:ext cx="399600" cy="138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900">
                <a:solidFill>
                  <a:srgbClr val="7F7F7F"/>
                </a:solidFill>
              </a:rPr>
              <a:t>User 1</a:t>
            </a:r>
            <a:endParaRPr b="1" sz="900">
              <a:solidFill>
                <a:srgbClr val="7F7F7F"/>
              </a:solidFill>
            </a:endParaRPr>
          </a:p>
        </p:txBody>
      </p:sp>
      <p:sp>
        <p:nvSpPr>
          <p:cNvPr id="512" name="Google Shape;512;p48"/>
          <p:cNvSpPr txBox="1"/>
          <p:nvPr/>
        </p:nvSpPr>
        <p:spPr>
          <a:xfrm>
            <a:off x="3449192" y="1724715"/>
            <a:ext cx="399600" cy="138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900">
                <a:solidFill>
                  <a:srgbClr val="7F7F7F"/>
                </a:solidFill>
              </a:rPr>
              <a:t>User 2</a:t>
            </a:r>
            <a:endParaRPr b="1" sz="900">
              <a:solidFill>
                <a:srgbClr val="7F7F7F"/>
              </a:solidFill>
            </a:endParaRPr>
          </a:p>
        </p:txBody>
      </p:sp>
      <p:grpSp>
        <p:nvGrpSpPr>
          <p:cNvPr id="513" name="Google Shape;513;p48"/>
          <p:cNvGrpSpPr/>
          <p:nvPr/>
        </p:nvGrpSpPr>
        <p:grpSpPr>
          <a:xfrm>
            <a:off x="3498620" y="1376915"/>
            <a:ext cx="290990" cy="306732"/>
            <a:chOff x="135761" y="271429"/>
            <a:chExt cx="277133" cy="292126"/>
          </a:xfrm>
        </p:grpSpPr>
        <p:sp>
          <p:nvSpPr>
            <p:cNvPr id="514" name="Google Shape;514;p48"/>
            <p:cNvSpPr/>
            <p:nvPr/>
          </p:nvSpPr>
          <p:spPr>
            <a:xfrm>
              <a:off x="192577" y="271429"/>
              <a:ext cx="161082" cy="215371"/>
            </a:xfrm>
            <a:custGeom>
              <a:rect b="b" l="l" r="r" t="t"/>
              <a:pathLst>
                <a:path extrusionOk="0" h="215371" w="161082">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515" name="Google Shape;515;p48"/>
            <p:cNvSpPr/>
            <p:nvPr/>
          </p:nvSpPr>
          <p:spPr>
            <a:xfrm>
              <a:off x="226438" y="311517"/>
              <a:ext cx="93878" cy="48561"/>
            </a:xfrm>
            <a:custGeom>
              <a:rect b="b" l="l" r="r" t="t"/>
              <a:pathLst>
                <a:path extrusionOk="0" h="48561" w="93878">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516" name="Google Shape;516;p48"/>
            <p:cNvSpPr/>
            <p:nvPr/>
          </p:nvSpPr>
          <p:spPr>
            <a:xfrm>
              <a:off x="135761" y="479508"/>
              <a:ext cx="277133" cy="84047"/>
            </a:xfrm>
            <a:custGeom>
              <a:rect b="b" l="l" r="r" t="t"/>
              <a:pathLst>
                <a:path extrusionOk="0" h="84047" w="277133">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grpSp>
      <p:cxnSp>
        <p:nvCxnSpPr>
          <p:cNvPr id="517" name="Google Shape;517;p48"/>
          <p:cNvCxnSpPr/>
          <p:nvPr/>
        </p:nvCxnSpPr>
        <p:spPr>
          <a:xfrm rot="10800000">
            <a:off x="1922050" y="1937238"/>
            <a:ext cx="2100" cy="361200"/>
          </a:xfrm>
          <a:prstGeom prst="straightConnector1">
            <a:avLst/>
          </a:prstGeom>
          <a:noFill/>
          <a:ln cap="flat" cmpd="sng" w="9525">
            <a:solidFill>
              <a:schemeClr val="accent1"/>
            </a:solidFill>
            <a:prstDash val="solid"/>
            <a:round/>
            <a:headEnd len="med" w="med" type="triangle"/>
            <a:tailEnd len="med" w="med" type="none"/>
          </a:ln>
        </p:spPr>
      </p:cxnSp>
      <p:sp>
        <p:nvSpPr>
          <p:cNvPr id="518" name="Google Shape;518;p48"/>
          <p:cNvSpPr txBox="1"/>
          <p:nvPr/>
        </p:nvSpPr>
        <p:spPr>
          <a:xfrm>
            <a:off x="3771660" y="2058613"/>
            <a:ext cx="6474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700">
                <a:solidFill>
                  <a:schemeClr val="dk2"/>
                </a:solidFill>
              </a:rPr>
              <a:t>DATA + CREDENTIALS</a:t>
            </a:r>
            <a:endParaRPr b="1" sz="700">
              <a:solidFill>
                <a:schemeClr val="dk2"/>
              </a:solidFill>
            </a:endParaRPr>
          </a:p>
        </p:txBody>
      </p:sp>
      <p:sp>
        <p:nvSpPr>
          <p:cNvPr id="519" name="Google Shape;519;p48"/>
          <p:cNvSpPr txBox="1"/>
          <p:nvPr/>
        </p:nvSpPr>
        <p:spPr>
          <a:xfrm>
            <a:off x="1159147" y="2058613"/>
            <a:ext cx="647400" cy="215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b="1" lang="en" sz="700">
                <a:solidFill>
                  <a:schemeClr val="dk2"/>
                </a:solidFill>
              </a:rPr>
              <a:t>DATA + CREDENTIALS</a:t>
            </a:r>
            <a:endParaRPr b="1" sz="700">
              <a:solidFill>
                <a:schemeClr val="dk2"/>
              </a:solidFill>
            </a:endParaRPr>
          </a:p>
        </p:txBody>
      </p:sp>
      <p:cxnSp>
        <p:nvCxnSpPr>
          <p:cNvPr id="520" name="Google Shape;520;p48"/>
          <p:cNvCxnSpPr/>
          <p:nvPr/>
        </p:nvCxnSpPr>
        <p:spPr>
          <a:xfrm rot="10800000">
            <a:off x="3643063" y="1937238"/>
            <a:ext cx="2100" cy="361200"/>
          </a:xfrm>
          <a:prstGeom prst="straightConnector1">
            <a:avLst/>
          </a:prstGeom>
          <a:noFill/>
          <a:ln cap="flat" cmpd="sng" w="9525">
            <a:solidFill>
              <a:schemeClr val="accent1"/>
            </a:solidFill>
            <a:prstDash val="solid"/>
            <a:round/>
            <a:headEnd len="med" w="med" type="triangle"/>
            <a:tailEnd len="med" w="med" type="none"/>
          </a:ln>
        </p:spPr>
      </p:cxnSp>
      <p:sp>
        <p:nvSpPr>
          <p:cNvPr id="521" name="Google Shape;521;p48"/>
          <p:cNvSpPr/>
          <p:nvPr/>
        </p:nvSpPr>
        <p:spPr>
          <a:xfrm>
            <a:off x="1269275" y="2469315"/>
            <a:ext cx="3038400" cy="606300"/>
          </a:xfrm>
          <a:prstGeom prst="roundRect">
            <a:avLst>
              <a:gd fmla="val 1233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48"/>
          <p:cNvGrpSpPr/>
          <p:nvPr/>
        </p:nvGrpSpPr>
        <p:grpSpPr>
          <a:xfrm>
            <a:off x="2771327" y="2604058"/>
            <a:ext cx="1077469" cy="316973"/>
            <a:chOff x="6087059" y="2410548"/>
            <a:chExt cx="1858347" cy="546789"/>
          </a:xfrm>
        </p:grpSpPr>
        <p:grpSp>
          <p:nvGrpSpPr>
            <p:cNvPr id="523" name="Google Shape;523;p48"/>
            <p:cNvGrpSpPr/>
            <p:nvPr/>
          </p:nvGrpSpPr>
          <p:grpSpPr>
            <a:xfrm>
              <a:off x="6087059" y="2410548"/>
              <a:ext cx="460504" cy="532916"/>
              <a:chOff x="2542782" y="84232"/>
              <a:chExt cx="252802" cy="288640"/>
            </a:xfrm>
          </p:grpSpPr>
          <p:sp>
            <p:nvSpPr>
              <p:cNvPr id="524" name="Google Shape;524;p48"/>
              <p:cNvSpPr/>
              <p:nvPr/>
            </p:nvSpPr>
            <p:spPr>
              <a:xfrm>
                <a:off x="2542782" y="84232"/>
                <a:ext cx="252802" cy="288640"/>
              </a:xfrm>
              <a:custGeom>
                <a:rect b="b" l="l" r="r" t="t"/>
                <a:pathLst>
                  <a:path extrusionOk="0" h="288640" w="252802">
                    <a:moveTo>
                      <a:pt x="226479" y="121923"/>
                    </a:moveTo>
                    <a:lnTo>
                      <a:pt x="219182" y="121923"/>
                    </a:lnTo>
                    <a:lnTo>
                      <a:pt x="219182" y="11549"/>
                    </a:lnTo>
                    <a:cubicBezTo>
                      <a:pt x="219182" y="5172"/>
                      <a:pt x="214014" y="3"/>
                      <a:pt x="207637" y="3"/>
                    </a:cubicBezTo>
                    <a:lnTo>
                      <a:pt x="65951" y="3"/>
                    </a:lnTo>
                    <a:cubicBezTo>
                      <a:pt x="62402" y="-80"/>
                      <a:pt x="59006" y="1448"/>
                      <a:pt x="56715" y="4160"/>
                    </a:cubicBezTo>
                    <a:lnTo>
                      <a:pt x="2220" y="68814"/>
                    </a:lnTo>
                    <a:cubicBezTo>
                      <a:pt x="721" y="70912"/>
                      <a:pt x="-57" y="73440"/>
                      <a:pt x="3" y="76019"/>
                    </a:cubicBezTo>
                    <a:lnTo>
                      <a:pt x="3" y="277094"/>
                    </a:lnTo>
                    <a:cubicBezTo>
                      <a:pt x="-48" y="283419"/>
                      <a:pt x="5038" y="288589"/>
                      <a:pt x="11363" y="288640"/>
                    </a:cubicBezTo>
                    <a:cubicBezTo>
                      <a:pt x="11425" y="288641"/>
                      <a:pt x="11487" y="288641"/>
                      <a:pt x="11549" y="288640"/>
                    </a:cubicBezTo>
                    <a:lnTo>
                      <a:pt x="207637" y="288640"/>
                    </a:lnTo>
                    <a:cubicBezTo>
                      <a:pt x="213962" y="288690"/>
                      <a:pt x="219131" y="283605"/>
                      <a:pt x="219182" y="277280"/>
                    </a:cubicBezTo>
                    <a:cubicBezTo>
                      <a:pt x="219183" y="277218"/>
                      <a:pt x="219183" y="277156"/>
                      <a:pt x="219182" y="277094"/>
                    </a:cubicBezTo>
                    <a:lnTo>
                      <a:pt x="219182" y="243843"/>
                    </a:lnTo>
                    <a:lnTo>
                      <a:pt x="226479" y="243843"/>
                    </a:lnTo>
                    <a:cubicBezTo>
                      <a:pt x="240996" y="243792"/>
                      <a:pt x="252752" y="232036"/>
                      <a:pt x="252803" y="217520"/>
                    </a:cubicBezTo>
                    <a:lnTo>
                      <a:pt x="252803" y="148247"/>
                    </a:lnTo>
                    <a:cubicBezTo>
                      <a:pt x="252752" y="133730"/>
                      <a:pt x="240996" y="121974"/>
                      <a:pt x="226479" y="121923"/>
                    </a:cubicBezTo>
                    <a:close/>
                    <a:moveTo>
                      <a:pt x="57546" y="39350"/>
                    </a:moveTo>
                    <a:lnTo>
                      <a:pt x="57546" y="69276"/>
                    </a:lnTo>
                    <a:lnTo>
                      <a:pt x="32238" y="69276"/>
                    </a:lnTo>
                    <a:close/>
                    <a:moveTo>
                      <a:pt x="196091" y="265549"/>
                    </a:moveTo>
                    <a:lnTo>
                      <a:pt x="22909" y="265549"/>
                    </a:lnTo>
                    <a:lnTo>
                      <a:pt x="22909" y="92367"/>
                    </a:lnTo>
                    <a:lnTo>
                      <a:pt x="69091" y="92367"/>
                    </a:lnTo>
                    <a:cubicBezTo>
                      <a:pt x="75416" y="92418"/>
                      <a:pt x="80586" y="87332"/>
                      <a:pt x="80637" y="81007"/>
                    </a:cubicBezTo>
                    <a:cubicBezTo>
                      <a:pt x="80638" y="80945"/>
                      <a:pt x="80638" y="80883"/>
                      <a:pt x="80637" y="80821"/>
                    </a:cubicBezTo>
                    <a:lnTo>
                      <a:pt x="80637" y="23094"/>
                    </a:lnTo>
                    <a:lnTo>
                      <a:pt x="196091" y="23094"/>
                    </a:lnTo>
                    <a:lnTo>
                      <a:pt x="196091" y="121923"/>
                    </a:lnTo>
                    <a:lnTo>
                      <a:pt x="87933" y="121923"/>
                    </a:lnTo>
                    <a:cubicBezTo>
                      <a:pt x="73395" y="121923"/>
                      <a:pt x="61610" y="133709"/>
                      <a:pt x="61610" y="148247"/>
                    </a:cubicBezTo>
                    <a:lnTo>
                      <a:pt x="61610" y="217520"/>
                    </a:lnTo>
                    <a:cubicBezTo>
                      <a:pt x="61610" y="232058"/>
                      <a:pt x="73395" y="243843"/>
                      <a:pt x="87933" y="243843"/>
                    </a:cubicBezTo>
                    <a:lnTo>
                      <a:pt x="196091" y="243843"/>
                    </a:lnTo>
                    <a:close/>
                    <a:moveTo>
                      <a:pt x="238024" y="217520"/>
                    </a:moveTo>
                    <a:cubicBezTo>
                      <a:pt x="238024" y="223896"/>
                      <a:pt x="232856" y="229065"/>
                      <a:pt x="226479" y="229065"/>
                    </a:cubicBezTo>
                    <a:lnTo>
                      <a:pt x="87933" y="229065"/>
                    </a:lnTo>
                    <a:cubicBezTo>
                      <a:pt x="81557" y="229065"/>
                      <a:pt x="76388" y="223896"/>
                      <a:pt x="76388" y="217520"/>
                    </a:cubicBezTo>
                    <a:lnTo>
                      <a:pt x="76388" y="148247"/>
                    </a:lnTo>
                    <a:cubicBezTo>
                      <a:pt x="76388" y="141870"/>
                      <a:pt x="81557" y="136701"/>
                      <a:pt x="87933" y="136701"/>
                    </a:cubicBezTo>
                    <a:lnTo>
                      <a:pt x="226479" y="136701"/>
                    </a:lnTo>
                    <a:cubicBezTo>
                      <a:pt x="232856" y="136701"/>
                      <a:pt x="238024" y="141870"/>
                      <a:pt x="238024" y="1482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525" name="Google Shape;525;p48"/>
              <p:cNvSpPr/>
              <p:nvPr/>
            </p:nvSpPr>
            <p:spPr>
              <a:xfrm>
                <a:off x="2631732" y="241715"/>
                <a:ext cx="36990" cy="56495"/>
              </a:xfrm>
              <a:custGeom>
                <a:rect b="b" l="l" r="r" t="t"/>
                <a:pathLst>
                  <a:path extrusionOk="0" h="56495" w="36990">
                    <a:moveTo>
                      <a:pt x="20874" y="23183"/>
                    </a:moveTo>
                    <a:cubicBezTo>
                      <a:pt x="12746" y="20504"/>
                      <a:pt x="10437" y="18750"/>
                      <a:pt x="10437" y="15055"/>
                    </a:cubicBezTo>
                    <a:cubicBezTo>
                      <a:pt x="10437" y="11360"/>
                      <a:pt x="13485" y="8312"/>
                      <a:pt x="18935" y="8312"/>
                    </a:cubicBezTo>
                    <a:cubicBezTo>
                      <a:pt x="23476" y="8248"/>
                      <a:pt x="27883" y="9860"/>
                      <a:pt x="31311" y="12838"/>
                    </a:cubicBezTo>
                    <a:lnTo>
                      <a:pt x="36114" y="5542"/>
                    </a:lnTo>
                    <a:cubicBezTo>
                      <a:pt x="31346" y="1501"/>
                      <a:pt x="25160" y="-462"/>
                      <a:pt x="18935" y="92"/>
                    </a:cubicBezTo>
                    <a:cubicBezTo>
                      <a:pt x="7020" y="92"/>
                      <a:pt x="462" y="6188"/>
                      <a:pt x="462" y="15424"/>
                    </a:cubicBezTo>
                    <a:cubicBezTo>
                      <a:pt x="462" y="24661"/>
                      <a:pt x="5542" y="27801"/>
                      <a:pt x="16718" y="31403"/>
                    </a:cubicBezTo>
                    <a:cubicBezTo>
                      <a:pt x="25954" y="34359"/>
                      <a:pt x="27432" y="36391"/>
                      <a:pt x="27432" y="40640"/>
                    </a:cubicBezTo>
                    <a:cubicBezTo>
                      <a:pt x="27432" y="44888"/>
                      <a:pt x="24753" y="48029"/>
                      <a:pt x="18657" y="48029"/>
                    </a:cubicBezTo>
                    <a:cubicBezTo>
                      <a:pt x="13593" y="47891"/>
                      <a:pt x="8718" y="46071"/>
                      <a:pt x="4803" y="42856"/>
                    </a:cubicBezTo>
                    <a:lnTo>
                      <a:pt x="0" y="49599"/>
                    </a:lnTo>
                    <a:cubicBezTo>
                      <a:pt x="5035" y="54182"/>
                      <a:pt x="11669" y="56604"/>
                      <a:pt x="18473" y="56342"/>
                    </a:cubicBezTo>
                    <a:cubicBezTo>
                      <a:pt x="27366" y="57567"/>
                      <a:pt x="35570" y="51350"/>
                      <a:pt x="36795" y="42457"/>
                    </a:cubicBezTo>
                    <a:cubicBezTo>
                      <a:pt x="36908" y="41640"/>
                      <a:pt x="36957" y="40817"/>
                      <a:pt x="36945" y="39993"/>
                    </a:cubicBezTo>
                    <a:cubicBezTo>
                      <a:pt x="37500" y="31588"/>
                      <a:pt x="32974" y="26878"/>
                      <a:pt x="20874" y="2318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526" name="Google Shape;526;p48"/>
              <p:cNvSpPr/>
              <p:nvPr/>
            </p:nvSpPr>
            <p:spPr>
              <a:xfrm>
                <a:off x="2673665" y="242193"/>
                <a:ext cx="49879" cy="64915"/>
              </a:xfrm>
              <a:custGeom>
                <a:rect b="b" l="l" r="r" t="t"/>
                <a:pathLst>
                  <a:path extrusionOk="0" h="64915" w="49879">
                    <a:moveTo>
                      <a:pt x="49692" y="27970"/>
                    </a:moveTo>
                    <a:cubicBezTo>
                      <a:pt x="51365" y="14300"/>
                      <a:pt x="41639" y="1860"/>
                      <a:pt x="27968" y="187"/>
                    </a:cubicBezTo>
                    <a:cubicBezTo>
                      <a:pt x="14297" y="-1486"/>
                      <a:pt x="1859" y="8240"/>
                      <a:pt x="185" y="21911"/>
                    </a:cubicBezTo>
                    <a:cubicBezTo>
                      <a:pt x="-62" y="23923"/>
                      <a:pt x="-62" y="25958"/>
                      <a:pt x="185" y="27970"/>
                    </a:cubicBezTo>
                    <a:cubicBezTo>
                      <a:pt x="-896" y="42161"/>
                      <a:pt x="9733" y="54542"/>
                      <a:pt x="23923" y="55622"/>
                    </a:cubicBezTo>
                    <a:cubicBezTo>
                      <a:pt x="24261" y="55648"/>
                      <a:pt x="24599" y="55667"/>
                      <a:pt x="24938" y="55679"/>
                    </a:cubicBezTo>
                    <a:cubicBezTo>
                      <a:pt x="26290" y="55821"/>
                      <a:pt x="27651" y="55821"/>
                      <a:pt x="29002" y="55679"/>
                    </a:cubicBezTo>
                    <a:lnTo>
                      <a:pt x="33805" y="64916"/>
                    </a:lnTo>
                    <a:lnTo>
                      <a:pt x="43596" y="64916"/>
                    </a:lnTo>
                    <a:lnTo>
                      <a:pt x="37130" y="52909"/>
                    </a:lnTo>
                    <a:cubicBezTo>
                      <a:pt x="45404" y="47376"/>
                      <a:pt x="50171" y="37911"/>
                      <a:pt x="49692" y="27970"/>
                    </a:cubicBezTo>
                    <a:close/>
                    <a:moveTo>
                      <a:pt x="24938" y="47367"/>
                    </a:moveTo>
                    <a:cubicBezTo>
                      <a:pt x="15702" y="47367"/>
                      <a:pt x="9329" y="38962"/>
                      <a:pt x="9329" y="27970"/>
                    </a:cubicBezTo>
                    <a:cubicBezTo>
                      <a:pt x="9329" y="16979"/>
                      <a:pt x="15702" y="8389"/>
                      <a:pt x="24938" y="8389"/>
                    </a:cubicBezTo>
                    <a:cubicBezTo>
                      <a:pt x="34175" y="8389"/>
                      <a:pt x="40548" y="16887"/>
                      <a:pt x="40548" y="27970"/>
                    </a:cubicBezTo>
                    <a:cubicBezTo>
                      <a:pt x="40548" y="39054"/>
                      <a:pt x="34175" y="47090"/>
                      <a:pt x="24938" y="4709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527" name="Google Shape;527;p48"/>
              <p:cNvSpPr/>
              <p:nvPr/>
            </p:nvSpPr>
            <p:spPr>
              <a:xfrm>
                <a:off x="2731300" y="243008"/>
                <a:ext cx="32512" cy="53663"/>
              </a:xfrm>
              <a:custGeom>
                <a:rect b="b" l="l" r="r" t="t"/>
                <a:pathLst>
                  <a:path extrusionOk="0" h="53663" w="32512">
                    <a:moveTo>
                      <a:pt x="8867" y="0"/>
                    </a:moveTo>
                    <a:lnTo>
                      <a:pt x="0" y="0"/>
                    </a:lnTo>
                    <a:lnTo>
                      <a:pt x="0" y="53663"/>
                    </a:lnTo>
                    <a:lnTo>
                      <a:pt x="32512" y="53663"/>
                    </a:lnTo>
                    <a:lnTo>
                      <a:pt x="32512" y="45812"/>
                    </a:lnTo>
                    <a:lnTo>
                      <a:pt x="8867" y="45812"/>
                    </a:lnTo>
                    <a:lnTo>
                      <a:pt x="886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grpSp>
        <p:grpSp>
          <p:nvGrpSpPr>
            <p:cNvPr id="528" name="Google Shape;528;p48"/>
            <p:cNvGrpSpPr/>
            <p:nvPr/>
          </p:nvGrpSpPr>
          <p:grpSpPr>
            <a:xfrm>
              <a:off x="6716636" y="2416689"/>
              <a:ext cx="490219" cy="532972"/>
              <a:chOff x="5410197" y="2686019"/>
              <a:chExt cx="1369710" cy="1488332"/>
            </a:xfrm>
          </p:grpSpPr>
          <p:sp>
            <p:nvSpPr>
              <p:cNvPr id="529" name="Google Shape;529;p48"/>
              <p:cNvSpPr/>
              <p:nvPr/>
            </p:nvSpPr>
            <p:spPr>
              <a:xfrm>
                <a:off x="5410197" y="2686019"/>
                <a:ext cx="1369710" cy="1488332"/>
              </a:xfrm>
              <a:custGeom>
                <a:rect b="b" l="l" r="r" t="t"/>
                <a:pathLst>
                  <a:path extrusionOk="0" h="1488332" w="1369710">
                    <a:moveTo>
                      <a:pt x="1233970" y="628681"/>
                    </a:moveTo>
                    <a:lnTo>
                      <a:pt x="1126607" y="628681"/>
                    </a:lnTo>
                    <a:lnTo>
                      <a:pt x="1126607" y="59562"/>
                    </a:lnTo>
                    <a:cubicBezTo>
                      <a:pt x="1126607" y="26684"/>
                      <a:pt x="1100138" y="31"/>
                      <a:pt x="1067486" y="31"/>
                    </a:cubicBezTo>
                    <a:lnTo>
                      <a:pt x="340538" y="31"/>
                    </a:lnTo>
                    <a:cubicBezTo>
                      <a:pt x="322333" y="-556"/>
                      <a:pt x="304879" y="7353"/>
                      <a:pt x="293241" y="21462"/>
                    </a:cubicBezTo>
                    <a:lnTo>
                      <a:pt x="14192" y="354837"/>
                    </a:lnTo>
                    <a:cubicBezTo>
                      <a:pt x="5107" y="365430"/>
                      <a:pt x="76" y="378941"/>
                      <a:pt x="3" y="392937"/>
                    </a:cubicBezTo>
                    <a:lnTo>
                      <a:pt x="3" y="1428781"/>
                    </a:lnTo>
                    <a:cubicBezTo>
                      <a:pt x="-311" y="1461342"/>
                      <a:pt x="25648" y="1487994"/>
                      <a:pt x="57984" y="1488310"/>
                    </a:cubicBezTo>
                    <a:cubicBezTo>
                      <a:pt x="58049" y="1488311"/>
                      <a:pt x="58113" y="1488311"/>
                      <a:pt x="58178" y="1488312"/>
                    </a:cubicBezTo>
                    <a:lnTo>
                      <a:pt x="1066540" y="1488312"/>
                    </a:lnTo>
                    <a:cubicBezTo>
                      <a:pt x="1098775" y="1489166"/>
                      <a:pt x="1125628" y="1463616"/>
                      <a:pt x="1126607" y="1431162"/>
                    </a:cubicBezTo>
                    <a:lnTo>
                      <a:pt x="1126607" y="1257331"/>
                    </a:lnTo>
                    <a:lnTo>
                      <a:pt x="1234916" y="1257331"/>
                    </a:lnTo>
                    <a:cubicBezTo>
                      <a:pt x="1309254" y="1257069"/>
                      <a:pt x="1369452" y="1196453"/>
                      <a:pt x="1369711" y="1121599"/>
                    </a:cubicBezTo>
                    <a:lnTo>
                      <a:pt x="1369711" y="764412"/>
                    </a:lnTo>
                    <a:cubicBezTo>
                      <a:pt x="1369398" y="689208"/>
                      <a:pt x="1308655" y="628470"/>
                      <a:pt x="1233970" y="628681"/>
                    </a:cubicBezTo>
                    <a:close/>
                    <a:moveTo>
                      <a:pt x="297971" y="202913"/>
                    </a:moveTo>
                    <a:lnTo>
                      <a:pt x="297971" y="357218"/>
                    </a:lnTo>
                    <a:lnTo>
                      <a:pt x="167906" y="357218"/>
                    </a:lnTo>
                    <a:close/>
                    <a:moveTo>
                      <a:pt x="1007419" y="1369249"/>
                    </a:moveTo>
                    <a:lnTo>
                      <a:pt x="120609" y="1369249"/>
                    </a:lnTo>
                    <a:lnTo>
                      <a:pt x="120609" y="476281"/>
                    </a:lnTo>
                    <a:lnTo>
                      <a:pt x="357092" y="476281"/>
                    </a:lnTo>
                    <a:cubicBezTo>
                      <a:pt x="389326" y="477135"/>
                      <a:pt x="416180" y="451585"/>
                      <a:pt x="417158" y="419131"/>
                    </a:cubicBezTo>
                    <a:lnTo>
                      <a:pt x="417158" y="119093"/>
                    </a:lnTo>
                    <a:lnTo>
                      <a:pt x="1008365" y="119093"/>
                    </a:lnTo>
                    <a:lnTo>
                      <a:pt x="1008365" y="628681"/>
                    </a:lnTo>
                    <a:lnTo>
                      <a:pt x="346214" y="628681"/>
                    </a:lnTo>
                    <a:cubicBezTo>
                      <a:pt x="271897" y="628994"/>
                      <a:pt x="211729" y="689580"/>
                      <a:pt x="211418" y="764412"/>
                    </a:cubicBezTo>
                    <a:lnTo>
                      <a:pt x="211418" y="1121599"/>
                    </a:lnTo>
                    <a:cubicBezTo>
                      <a:pt x="211678" y="1196453"/>
                      <a:pt x="271876" y="1257069"/>
                      <a:pt x="346214" y="1257331"/>
                    </a:cubicBezTo>
                    <a:lnTo>
                      <a:pt x="1008365" y="1257331"/>
                    </a:lnTo>
                    <a:close/>
                    <a:moveTo>
                      <a:pt x="1291199" y="1121599"/>
                    </a:moveTo>
                    <a:cubicBezTo>
                      <a:pt x="1291199" y="1154478"/>
                      <a:pt x="1264730" y="1181131"/>
                      <a:pt x="1232078" y="1181131"/>
                    </a:cubicBezTo>
                    <a:lnTo>
                      <a:pt x="343376" y="1181131"/>
                    </a:lnTo>
                    <a:cubicBezTo>
                      <a:pt x="310724" y="1181131"/>
                      <a:pt x="284255" y="1154478"/>
                      <a:pt x="284255" y="1121599"/>
                    </a:cubicBezTo>
                    <a:lnTo>
                      <a:pt x="284255" y="764412"/>
                    </a:lnTo>
                    <a:cubicBezTo>
                      <a:pt x="284255" y="731534"/>
                      <a:pt x="310724" y="704881"/>
                      <a:pt x="343376" y="704881"/>
                    </a:cubicBezTo>
                    <a:lnTo>
                      <a:pt x="1233970" y="704881"/>
                    </a:lnTo>
                    <a:cubicBezTo>
                      <a:pt x="1266621" y="704881"/>
                      <a:pt x="1293091" y="731534"/>
                      <a:pt x="1293091" y="76441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30" name="Google Shape;530;p48"/>
              <p:cNvSpPr/>
              <p:nvPr/>
            </p:nvSpPr>
            <p:spPr>
              <a:xfrm>
                <a:off x="5724249" y="3496913"/>
                <a:ext cx="152200" cy="283634"/>
              </a:xfrm>
              <a:custGeom>
                <a:rect b="b" l="l" r="r" t="t"/>
                <a:pathLst>
                  <a:path extrusionOk="0" h="283634" w="152200">
                    <a:moveTo>
                      <a:pt x="19865" y="223456"/>
                    </a:moveTo>
                    <a:cubicBezTo>
                      <a:pt x="31612" y="233281"/>
                      <a:pt x="46313" y="238819"/>
                      <a:pt x="61580" y="239173"/>
                    </a:cubicBezTo>
                    <a:cubicBezTo>
                      <a:pt x="93553" y="239173"/>
                      <a:pt x="110012" y="220694"/>
                      <a:pt x="110485" y="176403"/>
                    </a:cubicBezTo>
                    <a:lnTo>
                      <a:pt x="110485" y="0"/>
                    </a:lnTo>
                    <a:lnTo>
                      <a:pt x="152200" y="0"/>
                    </a:lnTo>
                    <a:lnTo>
                      <a:pt x="152200" y="185166"/>
                    </a:lnTo>
                    <a:cubicBezTo>
                      <a:pt x="152200" y="243364"/>
                      <a:pt x="123822" y="283559"/>
                      <a:pt x="64040" y="283559"/>
                    </a:cubicBezTo>
                    <a:cubicBezTo>
                      <a:pt x="40358" y="284542"/>
                      <a:pt x="17280" y="275892"/>
                      <a:pt x="0" y="259556"/>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31" name="Google Shape;531;p48"/>
              <p:cNvSpPr/>
              <p:nvPr/>
            </p:nvSpPr>
            <p:spPr>
              <a:xfrm>
                <a:off x="6118986" y="3500342"/>
                <a:ext cx="251617" cy="276701"/>
              </a:xfrm>
              <a:custGeom>
                <a:rect b="b" l="l" r="r" t="t"/>
                <a:pathLst>
                  <a:path extrusionOk="0" h="276701" w="251617">
                    <a:moveTo>
                      <a:pt x="125336" y="222885"/>
                    </a:moveTo>
                    <a:lnTo>
                      <a:pt x="48242" y="0"/>
                    </a:lnTo>
                    <a:lnTo>
                      <a:pt x="0" y="0"/>
                    </a:lnTo>
                    <a:lnTo>
                      <a:pt x="102634" y="276701"/>
                    </a:lnTo>
                    <a:lnTo>
                      <a:pt x="148511" y="276701"/>
                    </a:lnTo>
                    <a:lnTo>
                      <a:pt x="251618" y="0"/>
                    </a:lnTo>
                    <a:lnTo>
                      <a:pt x="203375" y="0"/>
                    </a:lnTo>
                    <a:lnTo>
                      <a:pt x="125336" y="22288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32" name="Google Shape;532;p48"/>
              <p:cNvSpPr/>
              <p:nvPr/>
            </p:nvSpPr>
            <p:spPr>
              <a:xfrm>
                <a:off x="5891111" y="3500342"/>
                <a:ext cx="251617" cy="276701"/>
              </a:xfrm>
              <a:custGeom>
                <a:rect b="b" l="l" r="r" t="t"/>
                <a:pathLst>
                  <a:path extrusionOk="0" h="276701" w="251617">
                    <a:moveTo>
                      <a:pt x="203375" y="276701"/>
                    </a:moveTo>
                    <a:lnTo>
                      <a:pt x="251618" y="276701"/>
                    </a:lnTo>
                    <a:lnTo>
                      <a:pt x="148984" y="0"/>
                    </a:lnTo>
                    <a:lnTo>
                      <a:pt x="103107" y="0"/>
                    </a:lnTo>
                    <a:lnTo>
                      <a:pt x="0" y="276701"/>
                    </a:lnTo>
                    <a:lnTo>
                      <a:pt x="48242" y="276701"/>
                    </a:lnTo>
                    <a:lnTo>
                      <a:pt x="80120" y="185833"/>
                    </a:lnTo>
                    <a:lnTo>
                      <a:pt x="171781" y="185833"/>
                    </a:lnTo>
                    <a:close/>
                    <a:moveTo>
                      <a:pt x="94877" y="143351"/>
                    </a:moveTo>
                    <a:lnTo>
                      <a:pt x="126282" y="53531"/>
                    </a:lnTo>
                    <a:lnTo>
                      <a:pt x="157403" y="143351"/>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33" name="Google Shape;533;p48"/>
              <p:cNvSpPr/>
              <p:nvPr/>
            </p:nvSpPr>
            <p:spPr>
              <a:xfrm>
                <a:off x="6375049" y="3500342"/>
                <a:ext cx="251144" cy="276701"/>
              </a:xfrm>
              <a:custGeom>
                <a:rect b="b" l="l" r="r" t="t"/>
                <a:pathLst>
                  <a:path extrusionOk="0" h="276701" w="251144">
                    <a:moveTo>
                      <a:pt x="202902" y="276701"/>
                    </a:moveTo>
                    <a:lnTo>
                      <a:pt x="251145" y="276701"/>
                    </a:lnTo>
                    <a:lnTo>
                      <a:pt x="148511" y="0"/>
                    </a:lnTo>
                    <a:lnTo>
                      <a:pt x="102634" y="0"/>
                    </a:lnTo>
                    <a:lnTo>
                      <a:pt x="0" y="276701"/>
                    </a:lnTo>
                    <a:lnTo>
                      <a:pt x="48242" y="276701"/>
                    </a:lnTo>
                    <a:lnTo>
                      <a:pt x="80120" y="185642"/>
                    </a:lnTo>
                    <a:lnTo>
                      <a:pt x="171876" y="185642"/>
                    </a:lnTo>
                    <a:close/>
                    <a:moveTo>
                      <a:pt x="94309" y="143351"/>
                    </a:moveTo>
                    <a:lnTo>
                      <a:pt x="125809" y="53531"/>
                    </a:lnTo>
                    <a:lnTo>
                      <a:pt x="156930" y="143351"/>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grpSp>
        <p:grpSp>
          <p:nvGrpSpPr>
            <p:cNvPr id="534" name="Google Shape;534;p48"/>
            <p:cNvGrpSpPr/>
            <p:nvPr/>
          </p:nvGrpSpPr>
          <p:grpSpPr>
            <a:xfrm>
              <a:off x="7376478" y="2424365"/>
              <a:ext cx="568927" cy="532972"/>
              <a:chOff x="5302247" y="2686019"/>
              <a:chExt cx="1588738" cy="1488332"/>
            </a:xfrm>
          </p:grpSpPr>
          <p:sp>
            <p:nvSpPr>
              <p:cNvPr id="535" name="Google Shape;535;p48"/>
              <p:cNvSpPr/>
              <p:nvPr/>
            </p:nvSpPr>
            <p:spPr>
              <a:xfrm>
                <a:off x="5302247" y="2686019"/>
                <a:ext cx="1588738" cy="1488332"/>
              </a:xfrm>
              <a:custGeom>
                <a:rect b="b" l="l" r="r" t="t"/>
                <a:pathLst>
                  <a:path extrusionOk="0" h="1488332" w="1588738">
                    <a:moveTo>
                      <a:pt x="1452328" y="628681"/>
                    </a:moveTo>
                    <a:lnTo>
                      <a:pt x="1132166" y="628681"/>
                    </a:lnTo>
                    <a:lnTo>
                      <a:pt x="1132166" y="59562"/>
                    </a:lnTo>
                    <a:cubicBezTo>
                      <a:pt x="1132166" y="26684"/>
                      <a:pt x="1105566" y="31"/>
                      <a:pt x="1072754" y="31"/>
                    </a:cubicBezTo>
                    <a:lnTo>
                      <a:pt x="342218" y="31"/>
                    </a:lnTo>
                    <a:cubicBezTo>
                      <a:pt x="323924" y="-556"/>
                      <a:pt x="306383" y="7353"/>
                      <a:pt x="294688" y="21462"/>
                    </a:cubicBezTo>
                    <a:lnTo>
                      <a:pt x="14262" y="354837"/>
                    </a:lnTo>
                    <a:cubicBezTo>
                      <a:pt x="5133" y="365430"/>
                      <a:pt x="76" y="378941"/>
                      <a:pt x="3" y="392937"/>
                    </a:cubicBezTo>
                    <a:lnTo>
                      <a:pt x="3" y="1428781"/>
                    </a:lnTo>
                    <a:cubicBezTo>
                      <a:pt x="-313" y="1461342"/>
                      <a:pt x="25775" y="1487994"/>
                      <a:pt x="58271" y="1488310"/>
                    </a:cubicBezTo>
                    <a:cubicBezTo>
                      <a:pt x="58335" y="1488311"/>
                      <a:pt x="58400" y="1488311"/>
                      <a:pt x="58465" y="1488312"/>
                    </a:cubicBezTo>
                    <a:lnTo>
                      <a:pt x="1071803" y="1488312"/>
                    </a:lnTo>
                    <a:cubicBezTo>
                      <a:pt x="1104197" y="1489166"/>
                      <a:pt x="1131183" y="1463616"/>
                      <a:pt x="1132166" y="1431162"/>
                    </a:cubicBezTo>
                    <a:lnTo>
                      <a:pt x="1132166" y="1257331"/>
                    </a:lnTo>
                    <a:lnTo>
                      <a:pt x="1453278" y="1257331"/>
                    </a:lnTo>
                    <a:cubicBezTo>
                      <a:pt x="1528004" y="1257121"/>
                      <a:pt x="1588530" y="1196475"/>
                      <a:pt x="1588739" y="1121599"/>
                    </a:cubicBezTo>
                    <a:lnTo>
                      <a:pt x="1588739" y="764412"/>
                    </a:lnTo>
                    <a:cubicBezTo>
                      <a:pt x="1588477" y="689187"/>
                      <a:pt x="1527404" y="628418"/>
                      <a:pt x="1452329" y="628681"/>
                    </a:cubicBezTo>
                    <a:cubicBezTo>
                      <a:pt x="1452329" y="628681"/>
                      <a:pt x="1452328" y="628681"/>
                      <a:pt x="1452328" y="628681"/>
                    </a:cubicBezTo>
                    <a:close/>
                    <a:moveTo>
                      <a:pt x="299441" y="202913"/>
                    </a:moveTo>
                    <a:lnTo>
                      <a:pt x="299441" y="357218"/>
                    </a:lnTo>
                    <a:lnTo>
                      <a:pt x="168734" y="357218"/>
                    </a:lnTo>
                    <a:close/>
                    <a:moveTo>
                      <a:pt x="1012391" y="1369249"/>
                    </a:moveTo>
                    <a:lnTo>
                      <a:pt x="121204" y="1369249"/>
                    </a:lnTo>
                    <a:lnTo>
                      <a:pt x="121204" y="476281"/>
                    </a:lnTo>
                    <a:lnTo>
                      <a:pt x="358854" y="476281"/>
                    </a:lnTo>
                    <a:cubicBezTo>
                      <a:pt x="391247" y="477135"/>
                      <a:pt x="418233" y="451585"/>
                      <a:pt x="419217" y="419131"/>
                    </a:cubicBezTo>
                    <a:lnTo>
                      <a:pt x="419217" y="119093"/>
                    </a:lnTo>
                    <a:lnTo>
                      <a:pt x="1013341" y="119093"/>
                    </a:lnTo>
                    <a:lnTo>
                      <a:pt x="1013341" y="628681"/>
                    </a:lnTo>
                    <a:lnTo>
                      <a:pt x="347922" y="628681"/>
                    </a:lnTo>
                    <a:cubicBezTo>
                      <a:pt x="273239" y="628994"/>
                      <a:pt x="212774" y="689580"/>
                      <a:pt x="212462" y="764412"/>
                    </a:cubicBezTo>
                    <a:lnTo>
                      <a:pt x="212462" y="1121599"/>
                    </a:lnTo>
                    <a:cubicBezTo>
                      <a:pt x="212722" y="1196453"/>
                      <a:pt x="273218" y="1257069"/>
                      <a:pt x="347922" y="1257331"/>
                    </a:cubicBezTo>
                    <a:lnTo>
                      <a:pt x="1013341" y="1257331"/>
                    </a:lnTo>
                    <a:close/>
                    <a:moveTo>
                      <a:pt x="1509839" y="1121599"/>
                    </a:moveTo>
                    <a:cubicBezTo>
                      <a:pt x="1509892" y="1154425"/>
                      <a:pt x="1483377" y="1181078"/>
                      <a:pt x="1450617" y="1181131"/>
                    </a:cubicBezTo>
                    <a:cubicBezTo>
                      <a:pt x="1450553" y="1181131"/>
                      <a:pt x="1450490" y="1181131"/>
                      <a:pt x="1450427" y="1181131"/>
                    </a:cubicBezTo>
                    <a:lnTo>
                      <a:pt x="345070" y="1181131"/>
                    </a:lnTo>
                    <a:cubicBezTo>
                      <a:pt x="312258" y="1181131"/>
                      <a:pt x="285658" y="1154478"/>
                      <a:pt x="285658" y="1121599"/>
                    </a:cubicBezTo>
                    <a:lnTo>
                      <a:pt x="285658" y="764412"/>
                    </a:lnTo>
                    <a:cubicBezTo>
                      <a:pt x="285658" y="731534"/>
                      <a:pt x="312258" y="704881"/>
                      <a:pt x="345070" y="704881"/>
                    </a:cubicBezTo>
                    <a:lnTo>
                      <a:pt x="1452328" y="704881"/>
                    </a:lnTo>
                    <a:cubicBezTo>
                      <a:pt x="1485029" y="705038"/>
                      <a:pt x="1511455" y="731645"/>
                      <a:pt x="1511455" y="76441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36" name="Google Shape;536;p48"/>
              <p:cNvSpPr/>
              <p:nvPr/>
            </p:nvSpPr>
            <p:spPr>
              <a:xfrm>
                <a:off x="5647317" y="3526610"/>
                <a:ext cx="141687" cy="204903"/>
              </a:xfrm>
              <a:custGeom>
                <a:rect b="b" l="l" r="r" t="t"/>
                <a:pathLst>
                  <a:path extrusionOk="0" h="204903" w="141687">
                    <a:moveTo>
                      <a:pt x="36883" y="132800"/>
                    </a:moveTo>
                    <a:lnTo>
                      <a:pt x="36883" y="204904"/>
                    </a:lnTo>
                    <a:lnTo>
                      <a:pt x="0" y="204904"/>
                    </a:lnTo>
                    <a:lnTo>
                      <a:pt x="0" y="21"/>
                    </a:lnTo>
                    <a:lnTo>
                      <a:pt x="64641" y="21"/>
                    </a:lnTo>
                    <a:cubicBezTo>
                      <a:pt x="76296" y="-208"/>
                      <a:pt x="87914" y="1431"/>
                      <a:pt x="99052" y="4879"/>
                    </a:cubicBezTo>
                    <a:cubicBezTo>
                      <a:pt x="107882" y="7639"/>
                      <a:pt x="116041" y="12213"/>
                      <a:pt x="123007" y="18309"/>
                    </a:cubicBezTo>
                    <a:cubicBezTo>
                      <a:pt x="129275" y="23977"/>
                      <a:pt x="134098" y="31063"/>
                      <a:pt x="137076" y="38978"/>
                    </a:cubicBezTo>
                    <a:cubicBezTo>
                      <a:pt x="143225" y="56323"/>
                      <a:pt x="143225" y="75260"/>
                      <a:pt x="137076" y="92604"/>
                    </a:cubicBezTo>
                    <a:cubicBezTo>
                      <a:pt x="133985" y="100747"/>
                      <a:pt x="129037" y="108053"/>
                      <a:pt x="122627" y="113940"/>
                    </a:cubicBezTo>
                    <a:cubicBezTo>
                      <a:pt x="115694" y="120193"/>
                      <a:pt x="107535" y="124930"/>
                      <a:pt x="98672" y="127847"/>
                    </a:cubicBezTo>
                    <a:cubicBezTo>
                      <a:pt x="87764" y="131311"/>
                      <a:pt x="76368" y="132983"/>
                      <a:pt x="64926" y="132800"/>
                    </a:cubicBezTo>
                    <a:close/>
                    <a:moveTo>
                      <a:pt x="36883" y="102986"/>
                    </a:moveTo>
                    <a:lnTo>
                      <a:pt x="64641" y="102986"/>
                    </a:lnTo>
                    <a:cubicBezTo>
                      <a:pt x="70762" y="103142"/>
                      <a:pt x="76866" y="102273"/>
                      <a:pt x="82702" y="100415"/>
                    </a:cubicBezTo>
                    <a:cubicBezTo>
                      <a:pt x="87230" y="98827"/>
                      <a:pt x="91352" y="96257"/>
                      <a:pt x="94775" y="92890"/>
                    </a:cubicBezTo>
                    <a:cubicBezTo>
                      <a:pt x="98148" y="89562"/>
                      <a:pt x="100689" y="85482"/>
                      <a:pt x="102189" y="80984"/>
                    </a:cubicBezTo>
                    <a:cubicBezTo>
                      <a:pt x="103876" y="75951"/>
                      <a:pt x="104712" y="70671"/>
                      <a:pt x="104661" y="65363"/>
                    </a:cubicBezTo>
                    <a:cubicBezTo>
                      <a:pt x="104723" y="60302"/>
                      <a:pt x="103886" y="55271"/>
                      <a:pt x="102189" y="50504"/>
                    </a:cubicBezTo>
                    <a:cubicBezTo>
                      <a:pt x="100661" y="46184"/>
                      <a:pt x="98118" y="42297"/>
                      <a:pt x="94775" y="39169"/>
                    </a:cubicBezTo>
                    <a:cubicBezTo>
                      <a:pt x="91326" y="35924"/>
                      <a:pt x="87203" y="33484"/>
                      <a:pt x="82702" y="32025"/>
                    </a:cubicBezTo>
                    <a:cubicBezTo>
                      <a:pt x="76982" y="30243"/>
                      <a:pt x="71010" y="29406"/>
                      <a:pt x="65021" y="29549"/>
                    </a:cubicBezTo>
                    <a:lnTo>
                      <a:pt x="36883" y="295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37" name="Google Shape;537;p48"/>
              <p:cNvSpPr/>
              <p:nvPr/>
            </p:nvSpPr>
            <p:spPr>
              <a:xfrm>
                <a:off x="5796561" y="3526617"/>
                <a:ext cx="181374" cy="204896"/>
              </a:xfrm>
              <a:custGeom>
                <a:rect b="b" l="l" r="r" t="t"/>
                <a:pathLst>
                  <a:path extrusionOk="0" h="204896" w="181374">
                    <a:moveTo>
                      <a:pt x="109224" y="125268"/>
                    </a:moveTo>
                    <a:lnTo>
                      <a:pt x="109224" y="204897"/>
                    </a:lnTo>
                    <a:lnTo>
                      <a:pt x="72341" y="204897"/>
                    </a:lnTo>
                    <a:lnTo>
                      <a:pt x="72341" y="125268"/>
                    </a:lnTo>
                    <a:lnTo>
                      <a:pt x="0" y="14"/>
                    </a:lnTo>
                    <a:lnTo>
                      <a:pt x="32510" y="14"/>
                    </a:lnTo>
                    <a:cubicBezTo>
                      <a:pt x="35263" y="-124"/>
                      <a:pt x="37970" y="757"/>
                      <a:pt x="40115" y="2491"/>
                    </a:cubicBezTo>
                    <a:cubicBezTo>
                      <a:pt x="42099" y="4176"/>
                      <a:pt x="43717" y="6250"/>
                      <a:pt x="44868" y="8587"/>
                    </a:cubicBezTo>
                    <a:lnTo>
                      <a:pt x="81181" y="76976"/>
                    </a:lnTo>
                    <a:cubicBezTo>
                      <a:pt x="83214" y="80721"/>
                      <a:pt x="85055" y="84568"/>
                      <a:pt x="86695" y="88501"/>
                    </a:cubicBezTo>
                    <a:cubicBezTo>
                      <a:pt x="88311" y="92121"/>
                      <a:pt x="89641" y="95740"/>
                      <a:pt x="90972" y="99169"/>
                    </a:cubicBezTo>
                    <a:cubicBezTo>
                      <a:pt x="92113" y="95645"/>
                      <a:pt x="93539" y="92026"/>
                      <a:pt x="95060" y="88406"/>
                    </a:cubicBezTo>
                    <a:cubicBezTo>
                      <a:pt x="96590" y="84471"/>
                      <a:pt x="98401" y="80651"/>
                      <a:pt x="100478" y="76976"/>
                    </a:cubicBezTo>
                    <a:lnTo>
                      <a:pt x="136506" y="8587"/>
                    </a:lnTo>
                    <a:cubicBezTo>
                      <a:pt x="137634" y="6370"/>
                      <a:pt x="139184" y="4396"/>
                      <a:pt x="141069" y="2776"/>
                    </a:cubicBezTo>
                    <a:cubicBezTo>
                      <a:pt x="143187" y="901"/>
                      <a:pt x="145944" y="-88"/>
                      <a:pt x="148769" y="14"/>
                    </a:cubicBezTo>
                    <a:lnTo>
                      <a:pt x="181374" y="1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38" name="Google Shape;538;p48"/>
              <p:cNvSpPr/>
              <p:nvPr/>
            </p:nvSpPr>
            <p:spPr>
              <a:xfrm>
                <a:off x="5980407" y="3526631"/>
                <a:ext cx="156563" cy="204882"/>
              </a:xfrm>
              <a:custGeom>
                <a:rect b="b" l="l" r="r" t="t"/>
                <a:pathLst>
                  <a:path extrusionOk="0" h="204882" w="156563">
                    <a:moveTo>
                      <a:pt x="156564" y="0"/>
                    </a:moveTo>
                    <a:lnTo>
                      <a:pt x="156564" y="31337"/>
                    </a:lnTo>
                    <a:lnTo>
                      <a:pt x="96866" y="31337"/>
                    </a:lnTo>
                    <a:lnTo>
                      <a:pt x="96866" y="204883"/>
                    </a:lnTo>
                    <a:lnTo>
                      <a:pt x="59983" y="204883"/>
                    </a:lnTo>
                    <a:lnTo>
                      <a:pt x="59983" y="31337"/>
                    </a:lnTo>
                    <a:lnTo>
                      <a:pt x="0" y="31337"/>
                    </a:lnTo>
                    <a:lnTo>
                      <a:pt x="0"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39" name="Google Shape;539;p48"/>
              <p:cNvSpPr/>
              <p:nvPr/>
            </p:nvSpPr>
            <p:spPr>
              <a:xfrm>
                <a:off x="6160450" y="3526631"/>
                <a:ext cx="167590" cy="204882"/>
              </a:xfrm>
              <a:custGeom>
                <a:rect b="b" l="l" r="r" t="t"/>
                <a:pathLst>
                  <a:path extrusionOk="0" h="204882" w="167590">
                    <a:moveTo>
                      <a:pt x="167305" y="204883"/>
                    </a:moveTo>
                    <a:lnTo>
                      <a:pt x="130422" y="204883"/>
                    </a:lnTo>
                    <a:lnTo>
                      <a:pt x="130422" y="115348"/>
                    </a:lnTo>
                    <a:lnTo>
                      <a:pt x="37168" y="115348"/>
                    </a:lnTo>
                    <a:lnTo>
                      <a:pt x="37168" y="204883"/>
                    </a:lnTo>
                    <a:lnTo>
                      <a:pt x="0" y="204883"/>
                    </a:lnTo>
                    <a:lnTo>
                      <a:pt x="0" y="0"/>
                    </a:lnTo>
                    <a:lnTo>
                      <a:pt x="37168" y="0"/>
                    </a:lnTo>
                    <a:lnTo>
                      <a:pt x="37168" y="88106"/>
                    </a:lnTo>
                    <a:lnTo>
                      <a:pt x="130422" y="88106"/>
                    </a:lnTo>
                    <a:lnTo>
                      <a:pt x="130422" y="0"/>
                    </a:lnTo>
                    <a:lnTo>
                      <a:pt x="167591"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40" name="Google Shape;540;p48"/>
              <p:cNvSpPr/>
              <p:nvPr/>
            </p:nvSpPr>
            <p:spPr>
              <a:xfrm>
                <a:off x="6357033" y="3524241"/>
                <a:ext cx="201151" cy="209367"/>
              </a:xfrm>
              <a:custGeom>
                <a:rect b="b" l="l" r="r" t="t"/>
                <a:pathLst>
                  <a:path extrusionOk="0" h="209367" w="201151">
                    <a:moveTo>
                      <a:pt x="201148" y="104784"/>
                    </a:moveTo>
                    <a:cubicBezTo>
                      <a:pt x="201267" y="118990"/>
                      <a:pt x="198787" y="133098"/>
                      <a:pt x="193828" y="146408"/>
                    </a:cubicBezTo>
                    <a:cubicBezTo>
                      <a:pt x="189319" y="158755"/>
                      <a:pt x="182367" y="170061"/>
                      <a:pt x="173390" y="179650"/>
                    </a:cubicBezTo>
                    <a:cubicBezTo>
                      <a:pt x="164495" y="189104"/>
                      <a:pt x="153708" y="196569"/>
                      <a:pt x="141735" y="201558"/>
                    </a:cubicBezTo>
                    <a:cubicBezTo>
                      <a:pt x="115344" y="211971"/>
                      <a:pt x="85994" y="211971"/>
                      <a:pt x="59603" y="201558"/>
                    </a:cubicBezTo>
                    <a:cubicBezTo>
                      <a:pt x="47587" y="196548"/>
                      <a:pt x="36742" y="189087"/>
                      <a:pt x="27758" y="179650"/>
                    </a:cubicBezTo>
                    <a:cubicBezTo>
                      <a:pt x="18754" y="170065"/>
                      <a:pt x="11770" y="158759"/>
                      <a:pt x="7225" y="146408"/>
                    </a:cubicBezTo>
                    <a:cubicBezTo>
                      <a:pt x="-2408" y="119433"/>
                      <a:pt x="-2408" y="89944"/>
                      <a:pt x="7225" y="62969"/>
                    </a:cubicBezTo>
                    <a:cubicBezTo>
                      <a:pt x="11793" y="50657"/>
                      <a:pt x="18775" y="39387"/>
                      <a:pt x="27758" y="29822"/>
                    </a:cubicBezTo>
                    <a:cubicBezTo>
                      <a:pt x="36742" y="20385"/>
                      <a:pt x="47587" y="12925"/>
                      <a:pt x="59603" y="7914"/>
                    </a:cubicBezTo>
                    <a:cubicBezTo>
                      <a:pt x="72621" y="2535"/>
                      <a:pt x="86589" y="-154"/>
                      <a:pt x="100669" y="9"/>
                    </a:cubicBezTo>
                    <a:cubicBezTo>
                      <a:pt x="114761" y="-174"/>
                      <a:pt x="128739" y="2549"/>
                      <a:pt x="141735" y="8010"/>
                    </a:cubicBezTo>
                    <a:cubicBezTo>
                      <a:pt x="153708" y="12998"/>
                      <a:pt x="164495" y="20463"/>
                      <a:pt x="173390" y="29917"/>
                    </a:cubicBezTo>
                    <a:cubicBezTo>
                      <a:pt x="182364" y="39435"/>
                      <a:pt x="189317" y="50680"/>
                      <a:pt x="193828" y="62969"/>
                    </a:cubicBezTo>
                    <a:cubicBezTo>
                      <a:pt x="198787" y="76345"/>
                      <a:pt x="201267" y="90515"/>
                      <a:pt x="201148" y="104784"/>
                    </a:cubicBezTo>
                    <a:close/>
                    <a:moveTo>
                      <a:pt x="163124" y="104784"/>
                    </a:moveTo>
                    <a:cubicBezTo>
                      <a:pt x="163273" y="94526"/>
                      <a:pt x="161830" y="84308"/>
                      <a:pt x="158846" y="74494"/>
                    </a:cubicBezTo>
                    <a:cubicBezTo>
                      <a:pt x="156288" y="66134"/>
                      <a:pt x="152050" y="58387"/>
                      <a:pt x="146393" y="51729"/>
                    </a:cubicBezTo>
                    <a:cubicBezTo>
                      <a:pt x="141026" y="45505"/>
                      <a:pt x="134290" y="40615"/>
                      <a:pt x="126716" y="37442"/>
                    </a:cubicBezTo>
                    <a:cubicBezTo>
                      <a:pt x="109911" y="30836"/>
                      <a:pt x="91237" y="30836"/>
                      <a:pt x="74433" y="37442"/>
                    </a:cubicBezTo>
                    <a:cubicBezTo>
                      <a:pt x="66817" y="40637"/>
                      <a:pt x="60024" y="45522"/>
                      <a:pt x="54565" y="51729"/>
                    </a:cubicBezTo>
                    <a:cubicBezTo>
                      <a:pt x="48913" y="58406"/>
                      <a:pt x="44647" y="66145"/>
                      <a:pt x="42017" y="74494"/>
                    </a:cubicBezTo>
                    <a:cubicBezTo>
                      <a:pt x="36189" y="94232"/>
                      <a:pt x="36189" y="115240"/>
                      <a:pt x="42017" y="134978"/>
                    </a:cubicBezTo>
                    <a:cubicBezTo>
                      <a:pt x="44625" y="143308"/>
                      <a:pt x="48894" y="151020"/>
                      <a:pt x="54565" y="157647"/>
                    </a:cubicBezTo>
                    <a:cubicBezTo>
                      <a:pt x="60002" y="163856"/>
                      <a:pt x="66803" y="168714"/>
                      <a:pt x="74433" y="171840"/>
                    </a:cubicBezTo>
                    <a:cubicBezTo>
                      <a:pt x="91237" y="178445"/>
                      <a:pt x="109911" y="178445"/>
                      <a:pt x="126716" y="171840"/>
                    </a:cubicBezTo>
                    <a:cubicBezTo>
                      <a:pt x="134303" y="168735"/>
                      <a:pt x="141047" y="163871"/>
                      <a:pt x="146393" y="157647"/>
                    </a:cubicBezTo>
                    <a:cubicBezTo>
                      <a:pt x="152068" y="151038"/>
                      <a:pt x="156309" y="143318"/>
                      <a:pt x="158846" y="134978"/>
                    </a:cubicBezTo>
                    <a:cubicBezTo>
                      <a:pt x="161848" y="125199"/>
                      <a:pt x="163323" y="115014"/>
                      <a:pt x="163219" y="104784"/>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41" name="Google Shape;541;p48"/>
              <p:cNvSpPr/>
              <p:nvPr/>
            </p:nvSpPr>
            <p:spPr>
              <a:xfrm>
                <a:off x="6587079" y="3526619"/>
                <a:ext cx="168160" cy="205370"/>
              </a:xfrm>
              <a:custGeom>
                <a:rect b="b" l="l" r="r" t="t"/>
                <a:pathLst>
                  <a:path extrusionOk="0" h="205370" w="168160">
                    <a:moveTo>
                      <a:pt x="23670" y="298"/>
                    </a:moveTo>
                    <a:cubicBezTo>
                      <a:pt x="24700" y="380"/>
                      <a:pt x="25703" y="671"/>
                      <a:pt x="26617" y="1155"/>
                    </a:cubicBezTo>
                    <a:cubicBezTo>
                      <a:pt x="27562" y="1572"/>
                      <a:pt x="28405" y="2189"/>
                      <a:pt x="29088" y="2965"/>
                    </a:cubicBezTo>
                    <a:cubicBezTo>
                      <a:pt x="30097" y="3930"/>
                      <a:pt x="31019" y="4981"/>
                      <a:pt x="31845" y="6108"/>
                    </a:cubicBezTo>
                    <a:lnTo>
                      <a:pt x="136411" y="143077"/>
                    </a:lnTo>
                    <a:cubicBezTo>
                      <a:pt x="136411" y="139839"/>
                      <a:pt x="135746" y="136600"/>
                      <a:pt x="135650" y="133552"/>
                    </a:cubicBezTo>
                    <a:cubicBezTo>
                      <a:pt x="135555" y="130504"/>
                      <a:pt x="135650" y="127456"/>
                      <a:pt x="135650" y="124694"/>
                    </a:cubicBezTo>
                    <a:lnTo>
                      <a:pt x="135650" y="12"/>
                    </a:lnTo>
                    <a:lnTo>
                      <a:pt x="168161" y="12"/>
                    </a:lnTo>
                    <a:lnTo>
                      <a:pt x="168161" y="204895"/>
                    </a:lnTo>
                    <a:lnTo>
                      <a:pt x="149149" y="204895"/>
                    </a:lnTo>
                    <a:cubicBezTo>
                      <a:pt x="146663" y="204985"/>
                      <a:pt x="144190" y="204496"/>
                      <a:pt x="141924" y="203466"/>
                    </a:cubicBezTo>
                    <a:cubicBezTo>
                      <a:pt x="139647" y="202223"/>
                      <a:pt x="137693" y="200461"/>
                      <a:pt x="136221" y="198322"/>
                    </a:cubicBezTo>
                    <a:lnTo>
                      <a:pt x="31845" y="61924"/>
                    </a:lnTo>
                    <a:cubicBezTo>
                      <a:pt x="31845" y="64972"/>
                      <a:pt x="32320" y="67925"/>
                      <a:pt x="32510" y="71449"/>
                    </a:cubicBezTo>
                    <a:cubicBezTo>
                      <a:pt x="32701" y="74974"/>
                      <a:pt x="32510" y="77069"/>
                      <a:pt x="32510" y="79546"/>
                    </a:cubicBezTo>
                    <a:lnTo>
                      <a:pt x="32510" y="205371"/>
                    </a:lnTo>
                    <a:lnTo>
                      <a:pt x="0" y="205371"/>
                    </a:lnTo>
                    <a:lnTo>
                      <a:pt x="0" y="12"/>
                    </a:lnTo>
                    <a:lnTo>
                      <a:pt x="19012" y="12"/>
                    </a:lnTo>
                    <a:cubicBezTo>
                      <a:pt x="20570" y="-36"/>
                      <a:pt x="22129" y="60"/>
                      <a:pt x="23670" y="298"/>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grpSp>
      </p:grpSp>
      <p:pic>
        <p:nvPicPr>
          <p:cNvPr id="542" name="Google Shape;542;p48"/>
          <p:cNvPicPr preferRelativeResize="0"/>
          <p:nvPr/>
        </p:nvPicPr>
        <p:blipFill>
          <a:blip r:embed="rId3">
            <a:alphaModFix/>
          </a:blip>
          <a:stretch>
            <a:fillRect/>
          </a:stretch>
        </p:blipFill>
        <p:spPr>
          <a:xfrm>
            <a:off x="1559986" y="2648999"/>
            <a:ext cx="1003226" cy="227100"/>
          </a:xfrm>
          <a:prstGeom prst="rect">
            <a:avLst/>
          </a:prstGeom>
          <a:noFill/>
          <a:ln>
            <a:noFill/>
          </a:ln>
        </p:spPr>
      </p:pic>
      <p:cxnSp>
        <p:nvCxnSpPr>
          <p:cNvPr id="543" name="Google Shape;543;p48"/>
          <p:cNvCxnSpPr/>
          <p:nvPr/>
        </p:nvCxnSpPr>
        <p:spPr>
          <a:xfrm rot="10800000">
            <a:off x="2721138" y="3172803"/>
            <a:ext cx="2100" cy="391200"/>
          </a:xfrm>
          <a:prstGeom prst="straightConnector1">
            <a:avLst/>
          </a:prstGeom>
          <a:noFill/>
          <a:ln cap="flat" cmpd="sng" w="9525">
            <a:solidFill>
              <a:schemeClr val="accent1"/>
            </a:solidFill>
            <a:prstDash val="solid"/>
            <a:round/>
            <a:headEnd len="med" w="med" type="triangle"/>
            <a:tailEnd len="med" w="med" type="none"/>
          </a:ln>
        </p:spPr>
      </p:cxnSp>
      <p:cxnSp>
        <p:nvCxnSpPr>
          <p:cNvPr id="544" name="Google Shape;544;p48"/>
          <p:cNvCxnSpPr/>
          <p:nvPr/>
        </p:nvCxnSpPr>
        <p:spPr>
          <a:xfrm rot="10800000">
            <a:off x="2853713" y="3172803"/>
            <a:ext cx="2100" cy="391200"/>
          </a:xfrm>
          <a:prstGeom prst="straightConnector1">
            <a:avLst/>
          </a:prstGeom>
          <a:noFill/>
          <a:ln cap="flat" cmpd="sng" w="9525">
            <a:solidFill>
              <a:schemeClr val="accent1"/>
            </a:solidFill>
            <a:prstDash val="solid"/>
            <a:round/>
            <a:headEnd len="med" w="med" type="none"/>
            <a:tailEnd len="med" w="med" type="triangle"/>
          </a:ln>
        </p:spPr>
      </p:cxnSp>
      <p:sp>
        <p:nvSpPr>
          <p:cNvPr id="545" name="Google Shape;545;p48"/>
          <p:cNvSpPr/>
          <p:nvPr/>
        </p:nvSpPr>
        <p:spPr>
          <a:xfrm>
            <a:off x="2589061" y="3661171"/>
            <a:ext cx="398863" cy="284965"/>
          </a:xfrm>
          <a:custGeom>
            <a:rect b="b" l="l" r="r" t="t"/>
            <a:pathLst>
              <a:path extrusionOk="0" h="208004" w="291141">
                <a:moveTo>
                  <a:pt x="63715" y="70737"/>
                </a:moveTo>
                <a:cubicBezTo>
                  <a:pt x="25863" y="73502"/>
                  <a:pt x="-2580" y="106428"/>
                  <a:pt x="186" y="144279"/>
                </a:cubicBezTo>
                <a:cubicBezTo>
                  <a:pt x="2824" y="180399"/>
                  <a:pt x="33042" y="208271"/>
                  <a:pt x="69257" y="207989"/>
                </a:cubicBezTo>
                <a:lnTo>
                  <a:pt x="232925" y="207989"/>
                </a:lnTo>
                <a:cubicBezTo>
                  <a:pt x="264340" y="208718"/>
                  <a:pt x="290396" y="183843"/>
                  <a:pt x="291126" y="152429"/>
                </a:cubicBezTo>
                <a:cubicBezTo>
                  <a:pt x="291557" y="133821"/>
                  <a:pt x="282860" y="116178"/>
                  <a:pt x="267838" y="105188"/>
                </a:cubicBezTo>
                <a:cubicBezTo>
                  <a:pt x="267983" y="47240"/>
                  <a:pt x="221125" y="146"/>
                  <a:pt x="163177" y="0"/>
                </a:cubicBezTo>
                <a:cubicBezTo>
                  <a:pt x="118309" y="-112"/>
                  <a:pt x="78334" y="28317"/>
                  <a:pt x="63715" y="70737"/>
                </a:cubicBezTo>
                <a:close/>
                <a:moveTo>
                  <a:pt x="244655" y="105188"/>
                </a:moveTo>
                <a:cubicBezTo>
                  <a:pt x="244655" y="106574"/>
                  <a:pt x="244655" y="107774"/>
                  <a:pt x="244655" y="109067"/>
                </a:cubicBezTo>
                <a:lnTo>
                  <a:pt x="244655" y="110361"/>
                </a:lnTo>
                <a:cubicBezTo>
                  <a:pt x="244338" y="114786"/>
                  <a:pt x="246605" y="118996"/>
                  <a:pt x="250474" y="121167"/>
                </a:cubicBezTo>
                <a:cubicBezTo>
                  <a:pt x="266969" y="130020"/>
                  <a:pt x="273164" y="150569"/>
                  <a:pt x="264311" y="167064"/>
                </a:cubicBezTo>
                <a:cubicBezTo>
                  <a:pt x="258148" y="178549"/>
                  <a:pt x="245945" y="185482"/>
                  <a:pt x="232925" y="184898"/>
                </a:cubicBezTo>
                <a:lnTo>
                  <a:pt x="69257" y="184898"/>
                </a:lnTo>
                <a:cubicBezTo>
                  <a:pt x="44057" y="184898"/>
                  <a:pt x="23629" y="164470"/>
                  <a:pt x="23629" y="139270"/>
                </a:cubicBezTo>
                <a:cubicBezTo>
                  <a:pt x="23629" y="114071"/>
                  <a:pt x="44057" y="93643"/>
                  <a:pt x="69257" y="93643"/>
                </a:cubicBezTo>
                <a:lnTo>
                  <a:pt x="69257" y="93643"/>
                </a:lnTo>
                <a:lnTo>
                  <a:pt x="71473" y="93643"/>
                </a:lnTo>
                <a:cubicBezTo>
                  <a:pt x="76915" y="93855"/>
                  <a:pt x="81765" y="90237"/>
                  <a:pt x="83111" y="84961"/>
                </a:cubicBezTo>
                <a:cubicBezTo>
                  <a:pt x="94388" y="41142"/>
                  <a:pt x="139052" y="14761"/>
                  <a:pt x="182871" y="26038"/>
                </a:cubicBezTo>
                <a:cubicBezTo>
                  <a:pt x="218938" y="35320"/>
                  <a:pt x="244207" y="67762"/>
                  <a:pt x="244378" y="105003"/>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546" name="Google Shape;546;p48"/>
          <p:cNvSpPr txBox="1"/>
          <p:nvPr/>
        </p:nvSpPr>
        <p:spPr>
          <a:xfrm>
            <a:off x="2302849" y="4005456"/>
            <a:ext cx="969300" cy="107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700">
                <a:solidFill>
                  <a:srgbClr val="5B5B5B"/>
                </a:solidFill>
              </a:rPr>
              <a:t>CLOUD STORAGE</a:t>
            </a:r>
            <a:endParaRPr b="1" sz="700">
              <a:solidFill>
                <a:srgbClr val="5B5B5B"/>
              </a:solidFill>
            </a:endParaRPr>
          </a:p>
        </p:txBody>
      </p:sp>
      <p:sp>
        <p:nvSpPr>
          <p:cNvPr id="547" name="Google Shape;547;p48"/>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Streamlined Architecture with Snowflake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2" name="Shape 552"/>
        <p:cNvGrpSpPr/>
        <p:nvPr/>
      </p:nvGrpSpPr>
      <p:grpSpPr>
        <a:xfrm>
          <a:off x="0" y="0"/>
          <a:ext cx="0" cy="0"/>
          <a:chOff x="0" y="0"/>
          <a:chExt cx="0" cy="0"/>
        </a:xfrm>
      </p:grpSpPr>
      <p:sp>
        <p:nvSpPr>
          <p:cNvPr id="553" name="Google Shape;553;p49"/>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Snowpark for Data Engineering and Data Science</a:t>
            </a:r>
            <a:endParaRPr/>
          </a:p>
        </p:txBody>
      </p:sp>
      <p:sp>
        <p:nvSpPr>
          <p:cNvPr id="554" name="Google Shape;554;p49"/>
          <p:cNvSpPr/>
          <p:nvPr/>
        </p:nvSpPr>
        <p:spPr>
          <a:xfrm>
            <a:off x="1075994" y="2269306"/>
            <a:ext cx="1433100" cy="1433100"/>
          </a:xfrm>
          <a:prstGeom prst="ellipse">
            <a:avLst/>
          </a:prstGeom>
          <a:solidFill>
            <a:srgbClr val="29B5E8"/>
          </a:solidFill>
          <a:ln>
            <a:noFill/>
          </a:ln>
          <a:effectLst>
            <a:outerShdw blurRad="57150" rotWithShape="0" algn="bl" dir="5400000" dist="19050">
              <a:srgbClr val="C8C8C8">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FFFF"/>
              </a:solidFill>
            </a:endParaRPr>
          </a:p>
        </p:txBody>
      </p:sp>
      <p:cxnSp>
        <p:nvCxnSpPr>
          <p:cNvPr id="555" name="Google Shape;555;p49"/>
          <p:cNvCxnSpPr/>
          <p:nvPr/>
        </p:nvCxnSpPr>
        <p:spPr>
          <a:xfrm rot="-5400000">
            <a:off x="2632067" y="2791931"/>
            <a:ext cx="3000" cy="290100"/>
          </a:xfrm>
          <a:prstGeom prst="straightConnector1">
            <a:avLst/>
          </a:prstGeom>
          <a:noFill/>
          <a:ln cap="flat" cmpd="sng" w="9525">
            <a:solidFill>
              <a:srgbClr val="29B5E8"/>
            </a:solidFill>
            <a:prstDash val="solid"/>
            <a:round/>
            <a:headEnd len="med" w="med" type="none"/>
            <a:tailEnd len="med" w="med" type="triangle"/>
          </a:ln>
        </p:spPr>
      </p:cxnSp>
      <p:pic>
        <p:nvPicPr>
          <p:cNvPr id="556" name="Google Shape;556;p49"/>
          <p:cNvPicPr preferRelativeResize="0"/>
          <p:nvPr/>
        </p:nvPicPr>
        <p:blipFill>
          <a:blip r:embed="rId3">
            <a:alphaModFix/>
          </a:blip>
          <a:stretch>
            <a:fillRect/>
          </a:stretch>
        </p:blipFill>
        <p:spPr>
          <a:xfrm>
            <a:off x="1428288" y="2620087"/>
            <a:ext cx="731520" cy="731520"/>
          </a:xfrm>
          <a:prstGeom prst="rect">
            <a:avLst/>
          </a:prstGeom>
          <a:noFill/>
          <a:ln>
            <a:noFill/>
          </a:ln>
        </p:spPr>
      </p:pic>
      <p:sp>
        <p:nvSpPr>
          <p:cNvPr id="557" name="Google Shape;557;p49"/>
          <p:cNvSpPr/>
          <p:nvPr/>
        </p:nvSpPr>
        <p:spPr>
          <a:xfrm>
            <a:off x="3012750" y="1672525"/>
            <a:ext cx="4389000" cy="716100"/>
          </a:xfrm>
          <a:prstGeom prst="rect">
            <a:avLst/>
          </a:prstGeom>
          <a:solidFill>
            <a:srgbClr val="EFEFEF"/>
          </a:solidFill>
          <a:ln>
            <a:noFill/>
          </a:ln>
          <a:effectLst>
            <a:outerShdw blurRad="128588" rotWithShape="0" algn="bl" dir="5280000" dist="47625">
              <a:srgbClr val="B7B7B7">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ETL/ELT</a:t>
            </a:r>
            <a:endParaRPr b="1" sz="1000"/>
          </a:p>
          <a:p>
            <a:pPr indent="0" lvl="0" marL="0" rtl="0" algn="ctr">
              <a:spcBef>
                <a:spcPts val="0"/>
              </a:spcBef>
              <a:spcAft>
                <a:spcPts val="0"/>
              </a:spcAft>
              <a:buNone/>
            </a:pPr>
            <a:r>
              <a:rPr lang="en" sz="1000"/>
              <a:t>Ingestion and transformation to bring raw data into modeled format</a:t>
            </a:r>
            <a:endParaRPr sz="1000"/>
          </a:p>
        </p:txBody>
      </p:sp>
      <p:sp>
        <p:nvSpPr>
          <p:cNvPr id="558" name="Google Shape;558;p49"/>
          <p:cNvSpPr/>
          <p:nvPr/>
        </p:nvSpPr>
        <p:spPr>
          <a:xfrm>
            <a:off x="3012750" y="2601278"/>
            <a:ext cx="4389000" cy="716100"/>
          </a:xfrm>
          <a:prstGeom prst="rect">
            <a:avLst/>
          </a:prstGeom>
          <a:solidFill>
            <a:srgbClr val="EFEFEF"/>
          </a:solidFill>
          <a:ln>
            <a:noFill/>
          </a:ln>
          <a:effectLst>
            <a:outerShdw blurRad="128588" rotWithShape="0" algn="bl" dir="5280000" dist="47625">
              <a:srgbClr val="B7B7B7">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Custom Logic</a:t>
            </a:r>
            <a:endParaRPr b="1" sz="1000"/>
          </a:p>
          <a:p>
            <a:pPr indent="0" lvl="0" marL="0" rtl="0" algn="ctr">
              <a:spcBef>
                <a:spcPts val="0"/>
              </a:spcBef>
              <a:spcAft>
                <a:spcPts val="0"/>
              </a:spcAft>
              <a:buNone/>
            </a:pPr>
            <a:r>
              <a:rPr lang="en" sz="1000"/>
              <a:t>Custom code for industry specific transformations, quality checks or automation rules</a:t>
            </a:r>
            <a:endParaRPr sz="1000"/>
          </a:p>
        </p:txBody>
      </p:sp>
      <p:sp>
        <p:nvSpPr>
          <p:cNvPr id="559" name="Google Shape;559;p49"/>
          <p:cNvSpPr/>
          <p:nvPr/>
        </p:nvSpPr>
        <p:spPr>
          <a:xfrm>
            <a:off x="3012750" y="3557771"/>
            <a:ext cx="4389000" cy="716100"/>
          </a:xfrm>
          <a:prstGeom prst="rect">
            <a:avLst/>
          </a:prstGeom>
          <a:solidFill>
            <a:srgbClr val="EFEFEF"/>
          </a:solidFill>
          <a:ln>
            <a:noFill/>
          </a:ln>
          <a:effectLst>
            <a:outerShdw blurRad="128588" rotWithShape="0" algn="bl" dir="5280000" dist="47625">
              <a:srgbClr val="B7B7B7">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Data Science &amp; Machine Learning Pipelines</a:t>
            </a:r>
            <a:endParaRPr b="1" sz="1000"/>
          </a:p>
          <a:p>
            <a:pPr indent="0" lvl="0" marL="0" rtl="0" algn="ctr">
              <a:spcBef>
                <a:spcPts val="0"/>
              </a:spcBef>
              <a:spcAft>
                <a:spcPts val="0"/>
              </a:spcAft>
              <a:buNone/>
            </a:pPr>
            <a:r>
              <a:rPr lang="en" sz="1000"/>
              <a:t>Pipelines feeding ML models that require custom transformations and commonly use third-party OS libraries</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4" name="Shape 564"/>
        <p:cNvGrpSpPr/>
        <p:nvPr/>
      </p:nvGrpSpPr>
      <p:grpSpPr>
        <a:xfrm>
          <a:off x="0" y="0"/>
          <a:ext cx="0" cy="0"/>
          <a:chOff x="0" y="0"/>
          <a:chExt cx="0" cy="0"/>
        </a:xfrm>
      </p:grpSpPr>
      <p:sp>
        <p:nvSpPr>
          <p:cNvPr id="565" name="Google Shape;565;p50"/>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Snowpark for </a:t>
            </a:r>
            <a:r>
              <a:rPr lang="en"/>
              <a:t>Data Engineering and Data Science</a:t>
            </a:r>
            <a:endParaRPr/>
          </a:p>
        </p:txBody>
      </p:sp>
      <p:grpSp>
        <p:nvGrpSpPr>
          <p:cNvPr id="566" name="Google Shape;566;p50"/>
          <p:cNvGrpSpPr/>
          <p:nvPr/>
        </p:nvGrpSpPr>
        <p:grpSpPr>
          <a:xfrm>
            <a:off x="478950" y="974349"/>
            <a:ext cx="2738350" cy="3425876"/>
            <a:chOff x="478950" y="974349"/>
            <a:chExt cx="2738350" cy="3425876"/>
          </a:xfrm>
        </p:grpSpPr>
        <p:grpSp>
          <p:nvGrpSpPr>
            <p:cNvPr id="567" name="Google Shape;567;p50"/>
            <p:cNvGrpSpPr/>
            <p:nvPr/>
          </p:nvGrpSpPr>
          <p:grpSpPr>
            <a:xfrm>
              <a:off x="2315403" y="2029191"/>
              <a:ext cx="536400" cy="531899"/>
              <a:chOff x="1831730" y="2203785"/>
              <a:chExt cx="536400" cy="531899"/>
            </a:xfrm>
          </p:grpSpPr>
          <p:grpSp>
            <p:nvGrpSpPr>
              <p:cNvPr id="568" name="Google Shape;568;p50"/>
              <p:cNvGrpSpPr/>
              <p:nvPr/>
            </p:nvGrpSpPr>
            <p:grpSpPr>
              <a:xfrm>
                <a:off x="2024221" y="2203785"/>
                <a:ext cx="151320" cy="252589"/>
                <a:chOff x="1157703" y="2261005"/>
                <a:chExt cx="150447" cy="250933"/>
              </a:xfrm>
            </p:grpSpPr>
            <p:cxnSp>
              <p:nvCxnSpPr>
                <p:cNvPr id="569" name="Google Shape;569;p50"/>
                <p:cNvCxnSpPr/>
                <p:nvPr/>
              </p:nvCxnSpPr>
              <p:spPr>
                <a:xfrm flipH="1" rot="10800000">
                  <a:off x="1202725" y="2332621"/>
                  <a:ext cx="75300" cy="54600"/>
                </a:xfrm>
                <a:prstGeom prst="straightConnector1">
                  <a:avLst/>
                </a:prstGeom>
                <a:noFill/>
                <a:ln cap="flat" cmpd="sng" w="19050">
                  <a:solidFill>
                    <a:srgbClr val="29B5E8"/>
                  </a:solidFill>
                  <a:prstDash val="solid"/>
                  <a:round/>
                  <a:headEnd len="sm" w="sm" type="none"/>
                  <a:tailEnd len="sm" w="sm" type="none"/>
                </a:ln>
              </p:spPr>
            </p:cxnSp>
            <p:sp>
              <p:nvSpPr>
                <p:cNvPr id="570" name="Google Shape;570;p50"/>
                <p:cNvSpPr/>
                <p:nvPr/>
              </p:nvSpPr>
              <p:spPr>
                <a:xfrm>
                  <a:off x="1166900" y="2261005"/>
                  <a:ext cx="55200" cy="55200"/>
                </a:xfrm>
                <a:prstGeom prst="ellipse">
                  <a:avLst/>
                </a:prstGeom>
                <a:solidFill>
                  <a:srgbClr val="FFFFFF"/>
                </a:solidFill>
                <a:ln cap="flat" cmpd="sng" w="19050">
                  <a:solidFill>
                    <a:srgbClr val="29B5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50"/>
                    <a:buFont typeface="Arial"/>
                    <a:buNone/>
                  </a:pPr>
                  <a:r>
                    <a:t/>
                  </a:r>
                  <a:endParaRPr sz="1350">
                    <a:solidFill>
                      <a:schemeClr val="dk1"/>
                    </a:solidFill>
                    <a:latin typeface="Arial"/>
                    <a:ea typeface="Arial"/>
                    <a:cs typeface="Arial"/>
                    <a:sym typeface="Arial"/>
                  </a:endParaRPr>
                </a:p>
              </p:txBody>
            </p:sp>
            <p:sp>
              <p:nvSpPr>
                <p:cNvPr id="571" name="Google Shape;571;p50"/>
                <p:cNvSpPr/>
                <p:nvPr/>
              </p:nvSpPr>
              <p:spPr>
                <a:xfrm>
                  <a:off x="1252940" y="2308651"/>
                  <a:ext cx="55200" cy="55200"/>
                </a:xfrm>
                <a:prstGeom prst="ellipse">
                  <a:avLst/>
                </a:prstGeom>
                <a:solidFill>
                  <a:srgbClr val="FFFFFF"/>
                </a:solidFill>
                <a:ln cap="flat" cmpd="sng" w="19050">
                  <a:solidFill>
                    <a:srgbClr val="29B5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50"/>
                    <a:buFont typeface="Arial"/>
                    <a:buNone/>
                  </a:pPr>
                  <a:r>
                    <a:t/>
                  </a:r>
                  <a:endParaRPr sz="1350">
                    <a:solidFill>
                      <a:schemeClr val="dk1"/>
                    </a:solidFill>
                    <a:latin typeface="Arial"/>
                    <a:ea typeface="Arial"/>
                    <a:cs typeface="Arial"/>
                    <a:sym typeface="Arial"/>
                  </a:endParaRPr>
                </a:p>
              </p:txBody>
            </p:sp>
            <p:cxnSp>
              <p:nvCxnSpPr>
                <p:cNvPr id="572" name="Google Shape;572;p50"/>
                <p:cNvCxnSpPr/>
                <p:nvPr/>
              </p:nvCxnSpPr>
              <p:spPr>
                <a:xfrm>
                  <a:off x="1198325" y="2382825"/>
                  <a:ext cx="83700" cy="57300"/>
                </a:xfrm>
                <a:prstGeom prst="straightConnector1">
                  <a:avLst/>
                </a:prstGeom>
                <a:noFill/>
                <a:ln cap="flat" cmpd="sng" w="19050">
                  <a:solidFill>
                    <a:srgbClr val="29B5E8"/>
                  </a:solidFill>
                  <a:prstDash val="solid"/>
                  <a:round/>
                  <a:headEnd len="sm" w="sm" type="none"/>
                  <a:tailEnd len="sm" w="sm" type="none"/>
                </a:ln>
              </p:spPr>
            </p:cxnSp>
            <p:cxnSp>
              <p:nvCxnSpPr>
                <p:cNvPr id="573" name="Google Shape;573;p50"/>
                <p:cNvCxnSpPr>
                  <a:endCxn id="574" idx="0"/>
                </p:cNvCxnSpPr>
                <p:nvPr/>
              </p:nvCxnSpPr>
              <p:spPr>
                <a:xfrm>
                  <a:off x="1194440" y="2316338"/>
                  <a:ext cx="1800" cy="140400"/>
                </a:xfrm>
                <a:prstGeom prst="straightConnector1">
                  <a:avLst/>
                </a:prstGeom>
                <a:noFill/>
                <a:ln cap="flat" cmpd="sng" w="19050">
                  <a:solidFill>
                    <a:srgbClr val="29B5E8"/>
                  </a:solidFill>
                  <a:prstDash val="solid"/>
                  <a:round/>
                  <a:headEnd len="sm" w="sm" type="none"/>
                  <a:tailEnd len="sm" w="sm" type="none"/>
                </a:ln>
              </p:spPr>
            </p:cxnSp>
            <p:sp>
              <p:nvSpPr>
                <p:cNvPr id="574" name="Google Shape;574;p50"/>
                <p:cNvSpPr/>
                <p:nvPr/>
              </p:nvSpPr>
              <p:spPr>
                <a:xfrm>
                  <a:off x="1168640" y="2456738"/>
                  <a:ext cx="55200" cy="55200"/>
                </a:xfrm>
                <a:prstGeom prst="ellipse">
                  <a:avLst/>
                </a:prstGeom>
                <a:solidFill>
                  <a:srgbClr val="FFFFFF"/>
                </a:solidFill>
                <a:ln cap="flat" cmpd="sng" w="19050">
                  <a:solidFill>
                    <a:srgbClr val="29B5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50"/>
                    <a:buFont typeface="Arial"/>
                    <a:buNone/>
                  </a:pPr>
                  <a:r>
                    <a:t/>
                  </a:r>
                  <a:endParaRPr sz="1350">
                    <a:solidFill>
                      <a:schemeClr val="dk1"/>
                    </a:solidFill>
                    <a:latin typeface="Arial"/>
                    <a:ea typeface="Arial"/>
                    <a:cs typeface="Arial"/>
                    <a:sym typeface="Arial"/>
                  </a:endParaRPr>
                </a:p>
              </p:txBody>
            </p:sp>
            <p:sp>
              <p:nvSpPr>
                <p:cNvPr id="575" name="Google Shape;575;p50"/>
                <p:cNvSpPr/>
                <p:nvPr/>
              </p:nvSpPr>
              <p:spPr>
                <a:xfrm>
                  <a:off x="1252950" y="2409856"/>
                  <a:ext cx="55200" cy="55200"/>
                </a:xfrm>
                <a:prstGeom prst="ellipse">
                  <a:avLst/>
                </a:prstGeom>
                <a:solidFill>
                  <a:srgbClr val="FFFFFF"/>
                </a:solidFill>
                <a:ln cap="flat" cmpd="sng" w="19050">
                  <a:solidFill>
                    <a:srgbClr val="29B5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50"/>
                    <a:buFont typeface="Arial"/>
                    <a:buNone/>
                  </a:pPr>
                  <a:r>
                    <a:t/>
                  </a:r>
                  <a:endParaRPr sz="1350">
                    <a:solidFill>
                      <a:schemeClr val="dk1"/>
                    </a:solidFill>
                    <a:latin typeface="Arial"/>
                    <a:ea typeface="Arial"/>
                    <a:cs typeface="Arial"/>
                    <a:sym typeface="Arial"/>
                  </a:endParaRPr>
                </a:p>
              </p:txBody>
            </p:sp>
            <p:sp>
              <p:nvSpPr>
                <p:cNvPr id="576" name="Google Shape;576;p50"/>
                <p:cNvSpPr/>
                <p:nvPr/>
              </p:nvSpPr>
              <p:spPr>
                <a:xfrm>
                  <a:off x="1157703" y="2348158"/>
                  <a:ext cx="74100" cy="74100"/>
                </a:xfrm>
                <a:prstGeom prst="ellipse">
                  <a:avLst/>
                </a:prstGeom>
                <a:solidFill>
                  <a:srgbClr val="FFFFFF"/>
                </a:solidFill>
                <a:ln cap="flat" cmpd="sng" w="19050">
                  <a:solidFill>
                    <a:srgbClr val="29B5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50"/>
                    <a:buFont typeface="Arial"/>
                    <a:buNone/>
                  </a:pPr>
                  <a:r>
                    <a:t/>
                  </a:r>
                  <a:endParaRPr sz="1350">
                    <a:solidFill>
                      <a:schemeClr val="dk1"/>
                    </a:solidFill>
                    <a:latin typeface="Arial"/>
                    <a:ea typeface="Arial"/>
                    <a:cs typeface="Arial"/>
                    <a:sym typeface="Arial"/>
                  </a:endParaRPr>
                </a:p>
              </p:txBody>
            </p:sp>
          </p:grpSp>
          <p:sp>
            <p:nvSpPr>
              <p:cNvPr id="577" name="Google Shape;577;p50"/>
              <p:cNvSpPr txBox="1"/>
              <p:nvPr/>
            </p:nvSpPr>
            <p:spPr>
              <a:xfrm>
                <a:off x="1831730" y="2505885"/>
                <a:ext cx="536400" cy="229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venir"/>
                  <a:buNone/>
                </a:pPr>
                <a:r>
                  <a:rPr lang="en" sz="800">
                    <a:solidFill>
                      <a:srgbClr val="595959"/>
                    </a:solidFill>
                    <a:latin typeface="Arial"/>
                    <a:ea typeface="Arial"/>
                    <a:cs typeface="Arial"/>
                    <a:sym typeface="Arial"/>
                  </a:rPr>
                  <a:t>Kafka </a:t>
                </a:r>
                <a:br>
                  <a:rPr lang="en" sz="800">
                    <a:solidFill>
                      <a:srgbClr val="595959"/>
                    </a:solidFill>
                    <a:latin typeface="Arial"/>
                    <a:ea typeface="Arial"/>
                    <a:cs typeface="Arial"/>
                    <a:sym typeface="Arial"/>
                  </a:rPr>
                </a:br>
                <a:r>
                  <a:rPr lang="en" sz="800">
                    <a:solidFill>
                      <a:srgbClr val="595959"/>
                    </a:solidFill>
                    <a:latin typeface="Arial"/>
                    <a:ea typeface="Arial"/>
                    <a:cs typeface="Arial"/>
                    <a:sym typeface="Arial"/>
                  </a:rPr>
                  <a:t>connector</a:t>
                </a:r>
                <a:endParaRPr i="0" sz="800" u="none" cap="none" strike="noStrike">
                  <a:solidFill>
                    <a:srgbClr val="595959"/>
                  </a:solidFill>
                  <a:latin typeface="Arial"/>
                  <a:ea typeface="Arial"/>
                  <a:cs typeface="Arial"/>
                  <a:sym typeface="Arial"/>
                </a:endParaRPr>
              </a:p>
            </p:txBody>
          </p:sp>
        </p:grpSp>
        <p:grpSp>
          <p:nvGrpSpPr>
            <p:cNvPr id="578" name="Google Shape;578;p50"/>
            <p:cNvGrpSpPr/>
            <p:nvPr/>
          </p:nvGrpSpPr>
          <p:grpSpPr>
            <a:xfrm>
              <a:off x="2339780" y="974349"/>
              <a:ext cx="487500" cy="340083"/>
              <a:chOff x="1856107" y="1212678"/>
              <a:chExt cx="487500" cy="340083"/>
            </a:xfrm>
          </p:grpSpPr>
          <p:sp>
            <p:nvSpPr>
              <p:cNvPr id="579" name="Google Shape;579;p50"/>
              <p:cNvSpPr/>
              <p:nvPr/>
            </p:nvSpPr>
            <p:spPr>
              <a:xfrm>
                <a:off x="1952580" y="1212678"/>
                <a:ext cx="294590" cy="180460"/>
              </a:xfrm>
              <a:custGeom>
                <a:rect b="b" l="l" r="r" t="t"/>
                <a:pathLst>
                  <a:path extrusionOk="0" h="56" w="92">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solidFill>
                <a:srgbClr val="FFFFFF"/>
              </a:solidFill>
              <a:ln cap="flat" cmpd="sng" w="19050">
                <a:solidFill>
                  <a:srgbClr val="29B5E8"/>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1013"/>
                  <a:buFont typeface="Arial"/>
                  <a:buNone/>
                </a:pPr>
                <a:r>
                  <a:t/>
                </a:r>
                <a:endParaRPr sz="1013">
                  <a:solidFill>
                    <a:srgbClr val="000000"/>
                  </a:solidFill>
                  <a:latin typeface="Arial"/>
                  <a:ea typeface="Arial"/>
                  <a:cs typeface="Arial"/>
                  <a:sym typeface="Arial"/>
                </a:endParaRPr>
              </a:p>
            </p:txBody>
          </p:sp>
          <p:sp>
            <p:nvSpPr>
              <p:cNvPr id="580" name="Google Shape;580;p50"/>
              <p:cNvSpPr txBox="1"/>
              <p:nvPr/>
            </p:nvSpPr>
            <p:spPr>
              <a:xfrm>
                <a:off x="1856107" y="1423161"/>
                <a:ext cx="487500" cy="129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venir"/>
                  <a:buNone/>
                </a:pPr>
                <a:r>
                  <a:rPr lang="en" sz="800">
                    <a:solidFill>
                      <a:srgbClr val="595959"/>
                    </a:solidFill>
                    <a:latin typeface="Arial"/>
                    <a:ea typeface="Arial"/>
                    <a:cs typeface="Arial"/>
                    <a:sym typeface="Arial"/>
                  </a:rPr>
                  <a:t>COPY</a:t>
                </a:r>
                <a:endParaRPr i="0" sz="800" u="none" cap="none" strike="noStrike">
                  <a:solidFill>
                    <a:srgbClr val="595959"/>
                  </a:solidFill>
                  <a:latin typeface="Arial"/>
                  <a:ea typeface="Arial"/>
                  <a:cs typeface="Arial"/>
                  <a:sym typeface="Arial"/>
                </a:endParaRPr>
              </a:p>
            </p:txBody>
          </p:sp>
        </p:grpSp>
        <p:grpSp>
          <p:nvGrpSpPr>
            <p:cNvPr id="581" name="Google Shape;581;p50"/>
            <p:cNvGrpSpPr/>
            <p:nvPr/>
          </p:nvGrpSpPr>
          <p:grpSpPr>
            <a:xfrm>
              <a:off x="2396548" y="1457439"/>
              <a:ext cx="374001" cy="175854"/>
              <a:chOff x="257896" y="3459986"/>
              <a:chExt cx="520241" cy="244615"/>
            </a:xfrm>
          </p:grpSpPr>
          <p:sp>
            <p:nvSpPr>
              <p:cNvPr id="582" name="Google Shape;582;p50"/>
              <p:cNvSpPr/>
              <p:nvPr/>
            </p:nvSpPr>
            <p:spPr>
              <a:xfrm>
                <a:off x="257896" y="3459986"/>
                <a:ext cx="520241" cy="244615"/>
              </a:xfrm>
              <a:custGeom>
                <a:rect b="b" l="l" r="r" t="t"/>
                <a:pathLst>
                  <a:path extrusionOk="0" h="244615" w="520241">
                    <a:moveTo>
                      <a:pt x="460945" y="0"/>
                    </a:moveTo>
                    <a:lnTo>
                      <a:pt x="391229" y="0"/>
                    </a:lnTo>
                    <a:cubicBezTo>
                      <a:pt x="375324" y="1246"/>
                      <a:pt x="361231" y="10322"/>
                      <a:pt x="353996" y="23976"/>
                    </a:cubicBezTo>
                    <a:lnTo>
                      <a:pt x="172121" y="22652"/>
                    </a:lnTo>
                    <a:cubicBezTo>
                      <a:pt x="164951" y="9547"/>
                      <a:pt x="151195" y="966"/>
                      <a:pt x="135808" y="0"/>
                    </a:cubicBezTo>
                    <a:lnTo>
                      <a:pt x="134582" y="0"/>
                    </a:lnTo>
                    <a:lnTo>
                      <a:pt x="133356" y="0"/>
                    </a:lnTo>
                    <a:lnTo>
                      <a:pt x="61342" y="0"/>
                    </a:lnTo>
                    <a:cubicBezTo>
                      <a:pt x="42802" y="0"/>
                      <a:pt x="26714" y="13827"/>
                      <a:pt x="15376" y="38685"/>
                    </a:cubicBezTo>
                    <a:cubicBezTo>
                      <a:pt x="4649" y="65311"/>
                      <a:pt x="-556" y="93692"/>
                      <a:pt x="53" y="122234"/>
                    </a:cubicBezTo>
                    <a:cubicBezTo>
                      <a:pt x="-592" y="150826"/>
                      <a:pt x="4614" y="179262"/>
                      <a:pt x="15376" y="205930"/>
                    </a:cubicBezTo>
                    <a:cubicBezTo>
                      <a:pt x="26561" y="230936"/>
                      <a:pt x="42649" y="244616"/>
                      <a:pt x="61342" y="244616"/>
                    </a:cubicBezTo>
                    <a:lnTo>
                      <a:pt x="135808" y="244616"/>
                    </a:lnTo>
                    <a:cubicBezTo>
                      <a:pt x="151136" y="243715"/>
                      <a:pt x="164856" y="235177"/>
                      <a:pt x="171968" y="222110"/>
                    </a:cubicBezTo>
                    <a:lnTo>
                      <a:pt x="355834" y="223434"/>
                    </a:lnTo>
                    <a:lnTo>
                      <a:pt x="355834" y="223434"/>
                    </a:lnTo>
                    <a:cubicBezTo>
                      <a:pt x="363172" y="235759"/>
                      <a:pt x="376472" y="243717"/>
                      <a:pt x="391229" y="244616"/>
                    </a:cubicBezTo>
                    <a:lnTo>
                      <a:pt x="460945" y="244616"/>
                    </a:lnTo>
                    <a:cubicBezTo>
                      <a:pt x="494807" y="244616"/>
                      <a:pt x="520241" y="192103"/>
                      <a:pt x="520241" y="122381"/>
                    </a:cubicBezTo>
                    <a:cubicBezTo>
                      <a:pt x="520241" y="52659"/>
                      <a:pt x="494807" y="0"/>
                      <a:pt x="460945" y="0"/>
                    </a:cubicBezTo>
                    <a:close/>
                    <a:moveTo>
                      <a:pt x="161243" y="202988"/>
                    </a:moveTo>
                    <a:lnTo>
                      <a:pt x="161243" y="202988"/>
                    </a:lnTo>
                    <a:cubicBezTo>
                      <a:pt x="148372" y="202988"/>
                      <a:pt x="130598" y="172246"/>
                      <a:pt x="130598" y="122234"/>
                    </a:cubicBezTo>
                    <a:cubicBezTo>
                      <a:pt x="130598" y="72223"/>
                      <a:pt x="148679" y="41480"/>
                      <a:pt x="161243" y="41480"/>
                    </a:cubicBezTo>
                    <a:lnTo>
                      <a:pt x="167065" y="41480"/>
                    </a:lnTo>
                    <a:lnTo>
                      <a:pt x="344343" y="42804"/>
                    </a:lnTo>
                    <a:cubicBezTo>
                      <a:pt x="334731" y="68254"/>
                      <a:pt x="330007" y="95166"/>
                      <a:pt x="330400" y="122234"/>
                    </a:cubicBezTo>
                    <a:cubicBezTo>
                      <a:pt x="329969" y="150285"/>
                      <a:pt x="335171" y="178152"/>
                      <a:pt x="345722" y="204312"/>
                    </a:cubicBezTo>
                    <a:close/>
                    <a:moveTo>
                      <a:pt x="19666" y="122234"/>
                    </a:moveTo>
                    <a:cubicBezTo>
                      <a:pt x="19666" y="61338"/>
                      <a:pt x="41423" y="19269"/>
                      <a:pt x="60882" y="19269"/>
                    </a:cubicBezTo>
                    <a:lnTo>
                      <a:pt x="99954" y="19269"/>
                    </a:lnTo>
                    <a:cubicBezTo>
                      <a:pt x="95248" y="25436"/>
                      <a:pt x="91290" y="32099"/>
                      <a:pt x="88156" y="39127"/>
                    </a:cubicBezTo>
                    <a:cubicBezTo>
                      <a:pt x="77429" y="65753"/>
                      <a:pt x="72224" y="94134"/>
                      <a:pt x="72834" y="122676"/>
                    </a:cubicBezTo>
                    <a:cubicBezTo>
                      <a:pt x="72209" y="151219"/>
                      <a:pt x="77414" y="179602"/>
                      <a:pt x="88156" y="206224"/>
                    </a:cubicBezTo>
                    <a:cubicBezTo>
                      <a:pt x="91255" y="213269"/>
                      <a:pt x="95216" y="219935"/>
                      <a:pt x="99954" y="226082"/>
                    </a:cubicBezTo>
                    <a:lnTo>
                      <a:pt x="61342" y="226082"/>
                    </a:lnTo>
                    <a:cubicBezTo>
                      <a:pt x="41423" y="225641"/>
                      <a:pt x="19666" y="183131"/>
                      <a:pt x="19666" y="122234"/>
                    </a:cubicBezTo>
                    <a:close/>
                    <a:moveTo>
                      <a:pt x="135808" y="225199"/>
                    </a:moveTo>
                    <a:lnTo>
                      <a:pt x="134582" y="225199"/>
                    </a:lnTo>
                    <a:lnTo>
                      <a:pt x="133356" y="225199"/>
                    </a:lnTo>
                    <a:cubicBezTo>
                      <a:pt x="113897" y="225199"/>
                      <a:pt x="92293" y="182689"/>
                      <a:pt x="92293" y="122234"/>
                    </a:cubicBezTo>
                    <a:cubicBezTo>
                      <a:pt x="92293" y="61779"/>
                      <a:pt x="113897" y="19269"/>
                      <a:pt x="133356" y="19269"/>
                    </a:cubicBezTo>
                    <a:lnTo>
                      <a:pt x="135808" y="19269"/>
                    </a:lnTo>
                    <a:cubicBezTo>
                      <a:pt x="141017" y="19632"/>
                      <a:pt x="145864" y="21959"/>
                      <a:pt x="149291" y="25741"/>
                    </a:cubicBezTo>
                    <a:cubicBezTo>
                      <a:pt x="137119" y="32118"/>
                      <a:pt x="127839" y="42599"/>
                      <a:pt x="123244" y="55160"/>
                    </a:cubicBezTo>
                    <a:cubicBezTo>
                      <a:pt x="114498" y="76660"/>
                      <a:pt x="110229" y="99598"/>
                      <a:pt x="110680" y="122676"/>
                    </a:cubicBezTo>
                    <a:cubicBezTo>
                      <a:pt x="110094" y="145566"/>
                      <a:pt x="114153" y="168348"/>
                      <a:pt x="122631" y="189750"/>
                    </a:cubicBezTo>
                    <a:cubicBezTo>
                      <a:pt x="127174" y="202340"/>
                      <a:pt x="136468" y="212836"/>
                      <a:pt x="148679" y="219168"/>
                    </a:cubicBezTo>
                    <a:cubicBezTo>
                      <a:pt x="145400" y="222816"/>
                      <a:pt x="140799" y="225130"/>
                      <a:pt x="135808" y="225641"/>
                    </a:cubicBezTo>
                    <a:close/>
                    <a:moveTo>
                      <a:pt x="350318" y="122234"/>
                    </a:moveTo>
                    <a:cubicBezTo>
                      <a:pt x="350318" y="61338"/>
                      <a:pt x="372076" y="19269"/>
                      <a:pt x="391535" y="19269"/>
                    </a:cubicBezTo>
                    <a:lnTo>
                      <a:pt x="429074" y="19269"/>
                    </a:lnTo>
                    <a:cubicBezTo>
                      <a:pt x="409686" y="50274"/>
                      <a:pt x="400350" y="86118"/>
                      <a:pt x="402261" y="122234"/>
                    </a:cubicBezTo>
                    <a:cubicBezTo>
                      <a:pt x="400350" y="158350"/>
                      <a:pt x="409686" y="194195"/>
                      <a:pt x="429074" y="225199"/>
                    </a:cubicBezTo>
                    <a:lnTo>
                      <a:pt x="391229" y="225199"/>
                    </a:lnTo>
                    <a:cubicBezTo>
                      <a:pt x="371769" y="225641"/>
                      <a:pt x="350012" y="183131"/>
                      <a:pt x="350012" y="122234"/>
                    </a:cubicBezTo>
                    <a:close/>
                    <a:moveTo>
                      <a:pt x="461251" y="225199"/>
                    </a:moveTo>
                    <a:cubicBezTo>
                      <a:pt x="452517" y="225199"/>
                      <a:pt x="442711" y="215050"/>
                      <a:pt x="435356" y="197987"/>
                    </a:cubicBezTo>
                    <a:cubicBezTo>
                      <a:pt x="425690" y="173679"/>
                      <a:pt x="421007" y="147806"/>
                      <a:pt x="421567" y="121793"/>
                    </a:cubicBezTo>
                    <a:cubicBezTo>
                      <a:pt x="421567" y="62956"/>
                      <a:pt x="442558" y="18828"/>
                      <a:pt x="461251" y="18828"/>
                    </a:cubicBezTo>
                    <a:cubicBezTo>
                      <a:pt x="469985" y="18828"/>
                      <a:pt x="479638" y="29124"/>
                      <a:pt x="487145" y="46187"/>
                    </a:cubicBezTo>
                    <a:cubicBezTo>
                      <a:pt x="496800" y="70447"/>
                      <a:pt x="501482" y="96269"/>
                      <a:pt x="500935" y="122234"/>
                    </a:cubicBezTo>
                    <a:cubicBezTo>
                      <a:pt x="500629" y="181366"/>
                      <a:pt x="479638" y="225641"/>
                      <a:pt x="460945" y="225641"/>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583" name="Google Shape;583;p50"/>
              <p:cNvSpPr/>
              <p:nvPr/>
            </p:nvSpPr>
            <p:spPr>
              <a:xfrm>
                <a:off x="440336" y="3527054"/>
                <a:ext cx="110499" cy="105920"/>
              </a:xfrm>
              <a:custGeom>
                <a:rect b="b" l="l" r="r" t="t"/>
                <a:pathLst>
                  <a:path extrusionOk="0" h="105920" w="110499">
                    <a:moveTo>
                      <a:pt x="97090" y="89439"/>
                    </a:moveTo>
                    <a:cubicBezTo>
                      <a:pt x="95220" y="92506"/>
                      <a:pt x="91163" y="93611"/>
                      <a:pt x="87896" y="91940"/>
                    </a:cubicBezTo>
                    <a:lnTo>
                      <a:pt x="74873" y="84732"/>
                    </a:lnTo>
                    <a:lnTo>
                      <a:pt x="74873" y="99442"/>
                    </a:lnTo>
                    <a:cubicBezTo>
                      <a:pt x="74712" y="103007"/>
                      <a:pt x="71695" y="105840"/>
                      <a:pt x="67978" y="105914"/>
                    </a:cubicBezTo>
                    <a:cubicBezTo>
                      <a:pt x="64257" y="106076"/>
                      <a:pt x="61106" y="103313"/>
                      <a:pt x="60937" y="99743"/>
                    </a:cubicBezTo>
                    <a:cubicBezTo>
                      <a:pt x="60931" y="99642"/>
                      <a:pt x="60929" y="99542"/>
                      <a:pt x="60929" y="99442"/>
                    </a:cubicBezTo>
                    <a:lnTo>
                      <a:pt x="60929" y="73406"/>
                    </a:lnTo>
                    <a:cubicBezTo>
                      <a:pt x="60842" y="69806"/>
                      <a:pt x="63770" y="66799"/>
                      <a:pt x="67518" y="66640"/>
                    </a:cubicBezTo>
                    <a:cubicBezTo>
                      <a:pt x="68830" y="66671"/>
                      <a:pt x="70126" y="66919"/>
                      <a:pt x="71348" y="67375"/>
                    </a:cubicBezTo>
                    <a:lnTo>
                      <a:pt x="94485" y="80320"/>
                    </a:lnTo>
                    <a:cubicBezTo>
                      <a:pt x="97781" y="81983"/>
                      <a:pt x="99048" y="85896"/>
                      <a:pt x="97315" y="89060"/>
                    </a:cubicBezTo>
                    <a:cubicBezTo>
                      <a:pt x="97245" y="89189"/>
                      <a:pt x="97169" y="89316"/>
                      <a:pt x="97090" y="89439"/>
                    </a:cubicBezTo>
                    <a:close/>
                    <a:moveTo>
                      <a:pt x="60010" y="52519"/>
                    </a:moveTo>
                    <a:cubicBezTo>
                      <a:pt x="59975" y="53010"/>
                      <a:pt x="59688" y="53451"/>
                      <a:pt x="59244" y="53696"/>
                    </a:cubicBezTo>
                    <a:lnTo>
                      <a:pt x="56639" y="56491"/>
                    </a:lnTo>
                    <a:lnTo>
                      <a:pt x="55260" y="56491"/>
                    </a:lnTo>
                    <a:cubicBezTo>
                      <a:pt x="55260" y="56491"/>
                      <a:pt x="55260" y="56491"/>
                      <a:pt x="54034" y="56491"/>
                    </a:cubicBezTo>
                    <a:lnTo>
                      <a:pt x="51430" y="53696"/>
                    </a:lnTo>
                    <a:cubicBezTo>
                      <a:pt x="51430" y="53696"/>
                      <a:pt x="51430" y="52960"/>
                      <a:pt x="51430" y="52519"/>
                    </a:cubicBezTo>
                    <a:cubicBezTo>
                      <a:pt x="51238" y="52148"/>
                      <a:pt x="51238" y="51713"/>
                      <a:pt x="51430" y="51342"/>
                    </a:cubicBezTo>
                    <a:lnTo>
                      <a:pt x="54034" y="48842"/>
                    </a:lnTo>
                    <a:cubicBezTo>
                      <a:pt x="54431" y="48707"/>
                      <a:pt x="54863" y="48707"/>
                      <a:pt x="55260" y="48842"/>
                    </a:cubicBezTo>
                    <a:cubicBezTo>
                      <a:pt x="55709" y="48706"/>
                      <a:pt x="56190" y="48706"/>
                      <a:pt x="56639" y="48842"/>
                    </a:cubicBezTo>
                    <a:lnTo>
                      <a:pt x="59244" y="51342"/>
                    </a:lnTo>
                    <a:cubicBezTo>
                      <a:pt x="59244" y="51342"/>
                      <a:pt x="60010" y="52078"/>
                      <a:pt x="60010" y="52519"/>
                    </a:cubicBezTo>
                    <a:close/>
                    <a:moveTo>
                      <a:pt x="68284" y="54137"/>
                    </a:moveTo>
                    <a:lnTo>
                      <a:pt x="68284" y="51342"/>
                    </a:lnTo>
                    <a:cubicBezTo>
                      <a:pt x="68284" y="51342"/>
                      <a:pt x="68284" y="50460"/>
                      <a:pt x="68284" y="50166"/>
                    </a:cubicBezTo>
                    <a:lnTo>
                      <a:pt x="58171" y="40899"/>
                    </a:lnTo>
                    <a:lnTo>
                      <a:pt x="58171" y="40899"/>
                    </a:lnTo>
                    <a:lnTo>
                      <a:pt x="55107" y="40899"/>
                    </a:lnTo>
                    <a:cubicBezTo>
                      <a:pt x="54669" y="40710"/>
                      <a:pt x="54166" y="40710"/>
                      <a:pt x="53728" y="40899"/>
                    </a:cubicBezTo>
                    <a:lnTo>
                      <a:pt x="43156" y="50607"/>
                    </a:lnTo>
                    <a:cubicBezTo>
                      <a:pt x="42937" y="50971"/>
                      <a:pt x="42937" y="51420"/>
                      <a:pt x="43156" y="51784"/>
                    </a:cubicBezTo>
                    <a:lnTo>
                      <a:pt x="43156" y="54578"/>
                    </a:lnTo>
                    <a:cubicBezTo>
                      <a:pt x="42964" y="54949"/>
                      <a:pt x="42964" y="55384"/>
                      <a:pt x="43156" y="55755"/>
                    </a:cubicBezTo>
                    <a:lnTo>
                      <a:pt x="52655" y="65022"/>
                    </a:lnTo>
                    <a:lnTo>
                      <a:pt x="54034" y="65022"/>
                    </a:lnTo>
                    <a:lnTo>
                      <a:pt x="57099" y="65022"/>
                    </a:lnTo>
                    <a:lnTo>
                      <a:pt x="57099" y="65022"/>
                    </a:lnTo>
                    <a:lnTo>
                      <a:pt x="67212" y="55755"/>
                    </a:lnTo>
                    <a:cubicBezTo>
                      <a:pt x="67212" y="55755"/>
                      <a:pt x="68284" y="54578"/>
                      <a:pt x="68284" y="54137"/>
                    </a:cubicBezTo>
                    <a:close/>
                    <a:moveTo>
                      <a:pt x="33962" y="58550"/>
                    </a:moveTo>
                    <a:lnTo>
                      <a:pt x="10519" y="71347"/>
                    </a:lnTo>
                    <a:cubicBezTo>
                      <a:pt x="7372" y="73100"/>
                      <a:pt x="3341" y="72073"/>
                      <a:pt x="1515" y="69051"/>
                    </a:cubicBezTo>
                    <a:cubicBezTo>
                      <a:pt x="1502" y="69032"/>
                      <a:pt x="1490" y="69013"/>
                      <a:pt x="1479" y="68994"/>
                    </a:cubicBezTo>
                    <a:cubicBezTo>
                      <a:pt x="-482" y="66345"/>
                      <a:pt x="166" y="62671"/>
                      <a:pt x="2926" y="60789"/>
                    </a:cubicBezTo>
                    <a:cubicBezTo>
                      <a:pt x="3287" y="60542"/>
                      <a:pt x="3675" y="60334"/>
                      <a:pt x="4084" y="60168"/>
                    </a:cubicBezTo>
                    <a:lnTo>
                      <a:pt x="16802" y="52960"/>
                    </a:lnTo>
                    <a:lnTo>
                      <a:pt x="3778" y="45753"/>
                    </a:lnTo>
                    <a:cubicBezTo>
                      <a:pt x="434" y="44180"/>
                      <a:pt x="-949" y="40303"/>
                      <a:pt x="689" y="37093"/>
                    </a:cubicBezTo>
                    <a:cubicBezTo>
                      <a:pt x="906" y="36668"/>
                      <a:pt x="1171" y="36267"/>
                      <a:pt x="1479" y="35898"/>
                    </a:cubicBezTo>
                    <a:cubicBezTo>
                      <a:pt x="3208" y="32824"/>
                      <a:pt x="7205" y="31678"/>
                      <a:pt x="10408" y="33337"/>
                    </a:cubicBezTo>
                    <a:cubicBezTo>
                      <a:pt x="10444" y="33357"/>
                      <a:pt x="10483" y="33377"/>
                      <a:pt x="10519" y="33397"/>
                    </a:cubicBezTo>
                    <a:lnTo>
                      <a:pt x="33962" y="46341"/>
                    </a:lnTo>
                    <a:cubicBezTo>
                      <a:pt x="35587" y="47118"/>
                      <a:pt x="36727" y="48594"/>
                      <a:pt x="37027" y="50313"/>
                    </a:cubicBezTo>
                    <a:cubicBezTo>
                      <a:pt x="37240" y="50833"/>
                      <a:pt x="37240" y="51411"/>
                      <a:pt x="37027" y="51931"/>
                    </a:cubicBezTo>
                    <a:cubicBezTo>
                      <a:pt x="37240" y="52602"/>
                      <a:pt x="37240" y="53319"/>
                      <a:pt x="37027" y="53990"/>
                    </a:cubicBezTo>
                    <a:cubicBezTo>
                      <a:pt x="36771" y="55875"/>
                      <a:pt x="35646" y="57549"/>
                      <a:pt x="33962" y="58550"/>
                    </a:cubicBezTo>
                    <a:close/>
                    <a:moveTo>
                      <a:pt x="50051" y="73259"/>
                    </a:moveTo>
                    <a:lnTo>
                      <a:pt x="50051" y="99000"/>
                    </a:lnTo>
                    <a:cubicBezTo>
                      <a:pt x="49968" y="102598"/>
                      <a:pt x="46905" y="105474"/>
                      <a:pt x="43156" y="105473"/>
                    </a:cubicBezTo>
                    <a:cubicBezTo>
                      <a:pt x="39521" y="105636"/>
                      <a:pt x="36437" y="102940"/>
                      <a:pt x="36265" y="99451"/>
                    </a:cubicBezTo>
                    <a:cubicBezTo>
                      <a:pt x="36259" y="99301"/>
                      <a:pt x="36258" y="99151"/>
                      <a:pt x="36261" y="99000"/>
                    </a:cubicBezTo>
                    <a:lnTo>
                      <a:pt x="36261" y="84291"/>
                    </a:lnTo>
                    <a:lnTo>
                      <a:pt x="23084" y="91499"/>
                    </a:lnTo>
                    <a:cubicBezTo>
                      <a:pt x="20054" y="93434"/>
                      <a:pt x="15965" y="92646"/>
                      <a:pt x="13949" y="89738"/>
                    </a:cubicBezTo>
                    <a:cubicBezTo>
                      <a:pt x="13815" y="89547"/>
                      <a:pt x="13694" y="89350"/>
                      <a:pt x="13584" y="89145"/>
                    </a:cubicBezTo>
                    <a:cubicBezTo>
                      <a:pt x="11759" y="86030"/>
                      <a:pt x="12910" y="82083"/>
                      <a:pt x="16156" y="80331"/>
                    </a:cubicBezTo>
                    <a:cubicBezTo>
                      <a:pt x="16365" y="80218"/>
                      <a:pt x="16581" y="80117"/>
                      <a:pt x="16802" y="80025"/>
                    </a:cubicBezTo>
                    <a:lnTo>
                      <a:pt x="40244" y="67081"/>
                    </a:lnTo>
                    <a:cubicBezTo>
                      <a:pt x="41509" y="66584"/>
                      <a:pt x="42863" y="66334"/>
                      <a:pt x="44228" y="66346"/>
                    </a:cubicBezTo>
                    <a:cubicBezTo>
                      <a:pt x="47460" y="67104"/>
                      <a:pt x="49813" y="69779"/>
                      <a:pt x="50051" y="72965"/>
                    </a:cubicBezTo>
                    <a:close/>
                    <a:moveTo>
                      <a:pt x="60929" y="32367"/>
                    </a:moveTo>
                    <a:lnTo>
                      <a:pt x="60929" y="6479"/>
                    </a:lnTo>
                    <a:cubicBezTo>
                      <a:pt x="60925" y="2904"/>
                      <a:pt x="63940" y="4"/>
                      <a:pt x="67664" y="0"/>
                    </a:cubicBezTo>
                    <a:cubicBezTo>
                      <a:pt x="67769" y="0"/>
                      <a:pt x="67873" y="2"/>
                      <a:pt x="67978" y="7"/>
                    </a:cubicBezTo>
                    <a:cubicBezTo>
                      <a:pt x="71695" y="81"/>
                      <a:pt x="74712" y="2914"/>
                      <a:pt x="74873" y="6479"/>
                    </a:cubicBezTo>
                    <a:lnTo>
                      <a:pt x="74873" y="21188"/>
                    </a:lnTo>
                    <a:lnTo>
                      <a:pt x="87896" y="13981"/>
                    </a:lnTo>
                    <a:cubicBezTo>
                      <a:pt x="91142" y="12433"/>
                      <a:pt x="95078" y="13441"/>
                      <a:pt x="97090" y="16334"/>
                    </a:cubicBezTo>
                    <a:cubicBezTo>
                      <a:pt x="99072" y="19456"/>
                      <a:pt x="98043" y="23529"/>
                      <a:pt x="94791" y="25432"/>
                    </a:cubicBezTo>
                    <a:cubicBezTo>
                      <a:pt x="94692" y="25491"/>
                      <a:pt x="94589" y="25547"/>
                      <a:pt x="94485" y="25601"/>
                    </a:cubicBezTo>
                    <a:lnTo>
                      <a:pt x="71348" y="38545"/>
                    </a:lnTo>
                    <a:cubicBezTo>
                      <a:pt x="70075" y="38684"/>
                      <a:pt x="68791" y="38684"/>
                      <a:pt x="67518" y="38545"/>
                    </a:cubicBezTo>
                    <a:cubicBezTo>
                      <a:pt x="63920" y="38323"/>
                      <a:pt x="61078" y="35530"/>
                      <a:pt x="60929" y="32073"/>
                    </a:cubicBezTo>
                    <a:close/>
                    <a:moveTo>
                      <a:pt x="13584" y="16187"/>
                    </a:moveTo>
                    <a:cubicBezTo>
                      <a:pt x="15619" y="13133"/>
                      <a:pt x="19763" y="12106"/>
                      <a:pt x="23084" y="13834"/>
                    </a:cubicBezTo>
                    <a:lnTo>
                      <a:pt x="36261" y="21041"/>
                    </a:lnTo>
                    <a:lnTo>
                      <a:pt x="36261" y="6479"/>
                    </a:lnTo>
                    <a:cubicBezTo>
                      <a:pt x="36172" y="2987"/>
                      <a:pt x="39049" y="87"/>
                      <a:pt x="42687" y="2"/>
                    </a:cubicBezTo>
                    <a:cubicBezTo>
                      <a:pt x="42843" y="-2"/>
                      <a:pt x="42999" y="0"/>
                      <a:pt x="43156" y="7"/>
                    </a:cubicBezTo>
                    <a:cubicBezTo>
                      <a:pt x="46793" y="87"/>
                      <a:pt x="49675" y="2983"/>
                      <a:pt x="49591" y="6476"/>
                    </a:cubicBezTo>
                    <a:cubicBezTo>
                      <a:pt x="49591" y="6477"/>
                      <a:pt x="49591" y="6478"/>
                      <a:pt x="49591" y="6479"/>
                    </a:cubicBezTo>
                    <a:lnTo>
                      <a:pt x="49591" y="32073"/>
                    </a:lnTo>
                    <a:cubicBezTo>
                      <a:pt x="49764" y="35400"/>
                      <a:pt x="47095" y="38231"/>
                      <a:pt x="43631" y="38397"/>
                    </a:cubicBezTo>
                    <a:cubicBezTo>
                      <a:pt x="43625" y="38398"/>
                      <a:pt x="43620" y="38398"/>
                      <a:pt x="43615" y="38398"/>
                    </a:cubicBezTo>
                    <a:cubicBezTo>
                      <a:pt x="42351" y="38959"/>
                      <a:pt x="40896" y="38959"/>
                      <a:pt x="39632" y="38398"/>
                    </a:cubicBezTo>
                    <a:lnTo>
                      <a:pt x="16802" y="24719"/>
                    </a:lnTo>
                    <a:cubicBezTo>
                      <a:pt x="13454" y="23351"/>
                      <a:pt x="11894" y="19636"/>
                      <a:pt x="13319" y="16422"/>
                    </a:cubicBezTo>
                    <a:cubicBezTo>
                      <a:pt x="13398" y="16242"/>
                      <a:pt x="13487" y="16065"/>
                      <a:pt x="13584" y="15893"/>
                    </a:cubicBezTo>
                    <a:close/>
                    <a:moveTo>
                      <a:pt x="107049" y="45606"/>
                    </a:moveTo>
                    <a:lnTo>
                      <a:pt x="93412" y="52519"/>
                    </a:lnTo>
                    <a:lnTo>
                      <a:pt x="106436" y="59727"/>
                    </a:lnTo>
                    <a:cubicBezTo>
                      <a:pt x="109694" y="61687"/>
                      <a:pt x="110829" y="65726"/>
                      <a:pt x="109041" y="68994"/>
                    </a:cubicBezTo>
                    <a:cubicBezTo>
                      <a:pt x="106829" y="71900"/>
                      <a:pt x="102777" y="72888"/>
                      <a:pt x="99388" y="71347"/>
                    </a:cubicBezTo>
                    <a:lnTo>
                      <a:pt x="76558" y="58550"/>
                    </a:lnTo>
                    <a:cubicBezTo>
                      <a:pt x="75197" y="57502"/>
                      <a:pt x="74142" y="56134"/>
                      <a:pt x="73494" y="54578"/>
                    </a:cubicBezTo>
                    <a:cubicBezTo>
                      <a:pt x="73494" y="54578"/>
                      <a:pt x="73494" y="53402"/>
                      <a:pt x="73494" y="52519"/>
                    </a:cubicBezTo>
                    <a:cubicBezTo>
                      <a:pt x="73494" y="51637"/>
                      <a:pt x="73494" y="51342"/>
                      <a:pt x="73494" y="50901"/>
                    </a:cubicBezTo>
                    <a:cubicBezTo>
                      <a:pt x="74142" y="49346"/>
                      <a:pt x="75197" y="47977"/>
                      <a:pt x="76558" y="46930"/>
                    </a:cubicBezTo>
                    <a:lnTo>
                      <a:pt x="100001" y="33985"/>
                    </a:lnTo>
                    <a:cubicBezTo>
                      <a:pt x="103494" y="32467"/>
                      <a:pt x="107618" y="33661"/>
                      <a:pt x="109654" y="36780"/>
                    </a:cubicBezTo>
                    <a:cubicBezTo>
                      <a:pt x="111414" y="39745"/>
                      <a:pt x="110337" y="43517"/>
                      <a:pt x="107250" y="45207"/>
                    </a:cubicBezTo>
                    <a:cubicBezTo>
                      <a:pt x="107182" y="45243"/>
                      <a:pt x="107117" y="45278"/>
                      <a:pt x="107049" y="45312"/>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grpSp>
        <p:sp>
          <p:nvSpPr>
            <p:cNvPr id="584" name="Google Shape;584;p50"/>
            <p:cNvSpPr txBox="1"/>
            <p:nvPr/>
          </p:nvSpPr>
          <p:spPr>
            <a:xfrm>
              <a:off x="2224298" y="1649616"/>
              <a:ext cx="718500" cy="27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venir"/>
                <a:buNone/>
              </a:pPr>
              <a:r>
                <a:rPr lang="en" sz="800">
                  <a:solidFill>
                    <a:srgbClr val="595959"/>
                  </a:solidFill>
                  <a:latin typeface="Arial"/>
                  <a:ea typeface="Arial"/>
                  <a:cs typeface="Arial"/>
                  <a:sym typeface="Arial"/>
                </a:rPr>
                <a:t>Snowpipe </a:t>
              </a:r>
              <a:br>
                <a:rPr lang="en" sz="800">
                  <a:solidFill>
                    <a:srgbClr val="595959"/>
                  </a:solidFill>
                  <a:latin typeface="Arial"/>
                  <a:ea typeface="Arial"/>
                  <a:cs typeface="Arial"/>
                  <a:sym typeface="Arial"/>
                </a:rPr>
              </a:br>
              <a:r>
                <a:rPr lang="en" sz="800">
                  <a:solidFill>
                    <a:srgbClr val="595959"/>
                  </a:solidFill>
                  <a:latin typeface="Arial"/>
                  <a:ea typeface="Arial"/>
                  <a:cs typeface="Arial"/>
                  <a:sym typeface="Arial"/>
                </a:rPr>
                <a:t>(auto-ingest)</a:t>
              </a:r>
              <a:endParaRPr i="0" sz="800" u="none" cap="none" strike="noStrike">
                <a:solidFill>
                  <a:srgbClr val="595959"/>
                </a:solidFill>
                <a:latin typeface="Arial"/>
                <a:ea typeface="Arial"/>
                <a:cs typeface="Arial"/>
                <a:sym typeface="Arial"/>
              </a:endParaRPr>
            </a:p>
          </p:txBody>
        </p:sp>
        <p:sp>
          <p:nvSpPr>
            <p:cNvPr id="585" name="Google Shape;585;p50"/>
            <p:cNvSpPr/>
            <p:nvPr/>
          </p:nvSpPr>
          <p:spPr>
            <a:xfrm>
              <a:off x="1525214" y="1716675"/>
              <a:ext cx="408550" cy="2042725"/>
            </a:xfrm>
            <a:custGeom>
              <a:rect b="b" l="l" r="r" t="t"/>
              <a:pathLst>
                <a:path extrusionOk="0" h="81709" w="16342">
                  <a:moveTo>
                    <a:pt x="0" y="0"/>
                  </a:moveTo>
                  <a:lnTo>
                    <a:pt x="16342" y="0"/>
                  </a:lnTo>
                  <a:lnTo>
                    <a:pt x="16342" y="81709"/>
                  </a:lnTo>
                  <a:lnTo>
                    <a:pt x="297" y="81709"/>
                  </a:lnTo>
                </a:path>
              </a:pathLst>
            </a:custGeom>
            <a:noFill/>
            <a:ln cap="flat" cmpd="sng" w="19050">
              <a:solidFill>
                <a:srgbClr val="B7B7B7"/>
              </a:solidFill>
              <a:prstDash val="solid"/>
              <a:round/>
              <a:headEnd len="sm" w="sm" type="none"/>
              <a:tailEnd len="sm" w="sm" type="none"/>
            </a:ln>
          </p:spPr>
        </p:sp>
        <p:grpSp>
          <p:nvGrpSpPr>
            <p:cNvPr id="586" name="Google Shape;586;p50"/>
            <p:cNvGrpSpPr/>
            <p:nvPr/>
          </p:nvGrpSpPr>
          <p:grpSpPr>
            <a:xfrm>
              <a:off x="886786" y="1562808"/>
              <a:ext cx="575100" cy="522197"/>
              <a:chOff x="393085" y="1562808"/>
              <a:chExt cx="575100" cy="522197"/>
            </a:xfrm>
          </p:grpSpPr>
          <p:sp>
            <p:nvSpPr>
              <p:cNvPr id="587" name="Google Shape;587;p50"/>
              <p:cNvSpPr txBox="1"/>
              <p:nvPr/>
            </p:nvSpPr>
            <p:spPr>
              <a:xfrm>
                <a:off x="393085" y="1958405"/>
                <a:ext cx="575100" cy="1266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5B5B5B"/>
                  </a:buClr>
                  <a:buSzPts val="900"/>
                  <a:buFont typeface="Arial"/>
                  <a:buNone/>
                </a:pPr>
                <a:r>
                  <a:rPr lang="en" sz="900">
                    <a:solidFill>
                      <a:srgbClr val="5B5B5B"/>
                    </a:solidFill>
                    <a:latin typeface="Arial"/>
                    <a:ea typeface="Arial"/>
                    <a:cs typeface="Arial"/>
                    <a:sym typeface="Arial"/>
                  </a:rPr>
                  <a:t>Structured</a:t>
                </a:r>
                <a:endParaRPr sz="900">
                  <a:solidFill>
                    <a:srgbClr val="5B5B5B"/>
                  </a:solidFill>
                  <a:latin typeface="Arial"/>
                  <a:ea typeface="Arial"/>
                  <a:cs typeface="Arial"/>
                  <a:sym typeface="Arial"/>
                </a:endParaRPr>
              </a:p>
            </p:txBody>
          </p:sp>
          <p:sp>
            <p:nvSpPr>
              <p:cNvPr id="588" name="Google Shape;588;p50"/>
              <p:cNvSpPr/>
              <p:nvPr/>
            </p:nvSpPr>
            <p:spPr>
              <a:xfrm>
                <a:off x="533253" y="1562808"/>
                <a:ext cx="294644" cy="339159"/>
              </a:xfrm>
              <a:custGeom>
                <a:rect b="b" l="l" r="r" t="t"/>
                <a:pathLst>
                  <a:path extrusionOk="0" h="295563" w="256770">
                    <a:moveTo>
                      <a:pt x="128385" y="0"/>
                    </a:moveTo>
                    <a:cubicBezTo>
                      <a:pt x="64562" y="0"/>
                      <a:pt x="0" y="19304"/>
                      <a:pt x="0" y="56249"/>
                    </a:cubicBezTo>
                    <a:lnTo>
                      <a:pt x="0" y="239314"/>
                    </a:lnTo>
                    <a:cubicBezTo>
                      <a:pt x="0" y="276260"/>
                      <a:pt x="64655" y="295564"/>
                      <a:pt x="128385" y="295564"/>
                    </a:cubicBezTo>
                    <a:cubicBezTo>
                      <a:pt x="192116" y="295564"/>
                      <a:pt x="256771" y="276260"/>
                      <a:pt x="256771" y="239314"/>
                    </a:cubicBezTo>
                    <a:lnTo>
                      <a:pt x="256771" y="56249"/>
                    </a:lnTo>
                    <a:cubicBezTo>
                      <a:pt x="256771" y="19304"/>
                      <a:pt x="192209" y="0"/>
                      <a:pt x="128385" y="0"/>
                    </a:cubicBezTo>
                    <a:close/>
                    <a:moveTo>
                      <a:pt x="41841" y="257325"/>
                    </a:moveTo>
                    <a:cubicBezTo>
                      <a:pt x="29372" y="251506"/>
                      <a:pt x="22167" y="244764"/>
                      <a:pt x="22167" y="239314"/>
                    </a:cubicBezTo>
                    <a:lnTo>
                      <a:pt x="22167" y="217055"/>
                    </a:lnTo>
                    <a:cubicBezTo>
                      <a:pt x="28161" y="221293"/>
                      <a:pt x="34642" y="224796"/>
                      <a:pt x="41471" y="227492"/>
                    </a:cubicBezTo>
                    <a:close/>
                    <a:moveTo>
                      <a:pt x="41841" y="217701"/>
                    </a:moveTo>
                    <a:cubicBezTo>
                      <a:pt x="34660" y="214781"/>
                      <a:pt x="28012" y="210693"/>
                      <a:pt x="22167" y="205601"/>
                    </a:cubicBezTo>
                    <a:lnTo>
                      <a:pt x="22167" y="174475"/>
                    </a:lnTo>
                    <a:cubicBezTo>
                      <a:pt x="28183" y="178678"/>
                      <a:pt x="34660" y="182181"/>
                      <a:pt x="41471" y="184912"/>
                    </a:cubicBezTo>
                    <a:close/>
                    <a:moveTo>
                      <a:pt x="41841" y="175029"/>
                    </a:moveTo>
                    <a:cubicBezTo>
                      <a:pt x="34666" y="172138"/>
                      <a:pt x="28019" y="168081"/>
                      <a:pt x="22167" y="163022"/>
                    </a:cubicBezTo>
                    <a:lnTo>
                      <a:pt x="22167" y="132634"/>
                    </a:lnTo>
                    <a:cubicBezTo>
                      <a:pt x="28295" y="136895"/>
                      <a:pt x="34897" y="140429"/>
                      <a:pt x="41841" y="143164"/>
                    </a:cubicBezTo>
                    <a:close/>
                    <a:moveTo>
                      <a:pt x="41841" y="133188"/>
                    </a:moveTo>
                    <a:cubicBezTo>
                      <a:pt x="34672" y="130327"/>
                      <a:pt x="28024" y="126301"/>
                      <a:pt x="22167" y="121273"/>
                    </a:cubicBezTo>
                    <a:lnTo>
                      <a:pt x="22167" y="89408"/>
                    </a:lnTo>
                    <a:cubicBezTo>
                      <a:pt x="26817" y="92274"/>
                      <a:pt x="31699" y="94746"/>
                      <a:pt x="36761" y="96797"/>
                    </a:cubicBezTo>
                    <a:lnTo>
                      <a:pt x="41471" y="99106"/>
                    </a:lnTo>
                    <a:close/>
                    <a:moveTo>
                      <a:pt x="82943" y="269332"/>
                    </a:moveTo>
                    <a:cubicBezTo>
                      <a:pt x="71936" y="267598"/>
                      <a:pt x="61114" y="264845"/>
                      <a:pt x="50615" y="261112"/>
                    </a:cubicBezTo>
                    <a:lnTo>
                      <a:pt x="50615" y="230909"/>
                    </a:lnTo>
                    <a:cubicBezTo>
                      <a:pt x="61174" y="234329"/>
                      <a:pt x="71982" y="236924"/>
                      <a:pt x="82943" y="238668"/>
                    </a:cubicBezTo>
                    <a:close/>
                    <a:moveTo>
                      <a:pt x="82943" y="229431"/>
                    </a:moveTo>
                    <a:cubicBezTo>
                      <a:pt x="71943" y="227663"/>
                      <a:pt x="61124" y="224912"/>
                      <a:pt x="50615" y="221211"/>
                    </a:cubicBezTo>
                    <a:lnTo>
                      <a:pt x="50615" y="188145"/>
                    </a:lnTo>
                    <a:cubicBezTo>
                      <a:pt x="61157" y="191669"/>
                      <a:pt x="71968" y="194326"/>
                      <a:pt x="82943" y="196088"/>
                    </a:cubicBezTo>
                    <a:close/>
                    <a:moveTo>
                      <a:pt x="82943" y="186759"/>
                    </a:moveTo>
                    <a:cubicBezTo>
                      <a:pt x="71954" y="184979"/>
                      <a:pt x="61139" y="182258"/>
                      <a:pt x="50615" y="178631"/>
                    </a:cubicBezTo>
                    <a:lnTo>
                      <a:pt x="50615" y="146212"/>
                    </a:lnTo>
                    <a:cubicBezTo>
                      <a:pt x="61166" y="149614"/>
                      <a:pt x="71978" y="152147"/>
                      <a:pt x="82943" y="153785"/>
                    </a:cubicBezTo>
                    <a:close/>
                    <a:moveTo>
                      <a:pt x="82943" y="144641"/>
                    </a:moveTo>
                    <a:cubicBezTo>
                      <a:pt x="71957" y="142892"/>
                      <a:pt x="61142" y="140203"/>
                      <a:pt x="50615" y="136606"/>
                    </a:cubicBezTo>
                    <a:lnTo>
                      <a:pt x="50615" y="102616"/>
                    </a:lnTo>
                    <a:cubicBezTo>
                      <a:pt x="61116" y="106407"/>
                      <a:pt x="71935" y="109250"/>
                      <a:pt x="82943" y="111113"/>
                    </a:cubicBezTo>
                    <a:close/>
                    <a:moveTo>
                      <a:pt x="123767" y="272935"/>
                    </a:moveTo>
                    <a:cubicBezTo>
                      <a:pt x="112989" y="272805"/>
                      <a:pt x="102227" y="272065"/>
                      <a:pt x="91532" y="270718"/>
                    </a:cubicBezTo>
                    <a:lnTo>
                      <a:pt x="91532" y="239961"/>
                    </a:lnTo>
                    <a:cubicBezTo>
                      <a:pt x="102223" y="241345"/>
                      <a:pt x="112988" y="242086"/>
                      <a:pt x="123767" y="242177"/>
                    </a:cubicBezTo>
                    <a:close/>
                    <a:moveTo>
                      <a:pt x="123767" y="233033"/>
                    </a:moveTo>
                    <a:cubicBezTo>
                      <a:pt x="112988" y="232942"/>
                      <a:pt x="102223" y="232201"/>
                      <a:pt x="91532" y="230817"/>
                    </a:cubicBezTo>
                    <a:lnTo>
                      <a:pt x="91532" y="197289"/>
                    </a:lnTo>
                    <a:cubicBezTo>
                      <a:pt x="102223" y="198670"/>
                      <a:pt x="112988" y="199410"/>
                      <a:pt x="123767" y="199505"/>
                    </a:cubicBezTo>
                    <a:close/>
                    <a:moveTo>
                      <a:pt x="123767" y="190454"/>
                    </a:moveTo>
                    <a:cubicBezTo>
                      <a:pt x="112988" y="190286"/>
                      <a:pt x="102226" y="189514"/>
                      <a:pt x="91532" y="188145"/>
                    </a:cubicBezTo>
                    <a:lnTo>
                      <a:pt x="91532" y="155079"/>
                    </a:lnTo>
                    <a:cubicBezTo>
                      <a:pt x="102230" y="156384"/>
                      <a:pt x="112991" y="157093"/>
                      <a:pt x="123767" y="157203"/>
                    </a:cubicBezTo>
                    <a:close/>
                    <a:moveTo>
                      <a:pt x="123767" y="148059"/>
                    </a:moveTo>
                    <a:cubicBezTo>
                      <a:pt x="112991" y="147949"/>
                      <a:pt x="102230" y="147240"/>
                      <a:pt x="91532" y="145935"/>
                    </a:cubicBezTo>
                    <a:lnTo>
                      <a:pt x="91532" y="112499"/>
                    </a:lnTo>
                    <a:cubicBezTo>
                      <a:pt x="102214" y="113991"/>
                      <a:pt x="112982" y="114793"/>
                      <a:pt x="123767" y="114900"/>
                    </a:cubicBezTo>
                    <a:close/>
                    <a:moveTo>
                      <a:pt x="164869" y="270718"/>
                    </a:moveTo>
                    <a:cubicBezTo>
                      <a:pt x="154174" y="272065"/>
                      <a:pt x="143412" y="272805"/>
                      <a:pt x="132634" y="272935"/>
                    </a:cubicBezTo>
                    <a:lnTo>
                      <a:pt x="132634" y="242177"/>
                    </a:lnTo>
                    <a:cubicBezTo>
                      <a:pt x="143414" y="242086"/>
                      <a:pt x="154178" y="241345"/>
                      <a:pt x="164869" y="239961"/>
                    </a:cubicBezTo>
                    <a:close/>
                    <a:moveTo>
                      <a:pt x="164869" y="230817"/>
                    </a:moveTo>
                    <a:cubicBezTo>
                      <a:pt x="154178" y="232201"/>
                      <a:pt x="143414" y="232942"/>
                      <a:pt x="132634" y="233033"/>
                    </a:cubicBezTo>
                    <a:lnTo>
                      <a:pt x="132634" y="199505"/>
                    </a:lnTo>
                    <a:cubicBezTo>
                      <a:pt x="143414" y="199410"/>
                      <a:pt x="154178" y="198670"/>
                      <a:pt x="164869" y="197289"/>
                    </a:cubicBezTo>
                    <a:close/>
                    <a:moveTo>
                      <a:pt x="164869" y="188145"/>
                    </a:moveTo>
                    <a:cubicBezTo>
                      <a:pt x="154175" y="189514"/>
                      <a:pt x="143414" y="190286"/>
                      <a:pt x="132634" y="190454"/>
                    </a:cubicBezTo>
                    <a:lnTo>
                      <a:pt x="132634" y="157203"/>
                    </a:lnTo>
                    <a:cubicBezTo>
                      <a:pt x="143410" y="157093"/>
                      <a:pt x="154172" y="156384"/>
                      <a:pt x="164869" y="155079"/>
                    </a:cubicBezTo>
                    <a:close/>
                    <a:moveTo>
                      <a:pt x="164869" y="145935"/>
                    </a:moveTo>
                    <a:cubicBezTo>
                      <a:pt x="154172" y="147240"/>
                      <a:pt x="143410" y="147949"/>
                      <a:pt x="132634" y="148059"/>
                    </a:cubicBezTo>
                    <a:lnTo>
                      <a:pt x="132634" y="114900"/>
                    </a:lnTo>
                    <a:cubicBezTo>
                      <a:pt x="143419" y="114793"/>
                      <a:pt x="154187" y="113991"/>
                      <a:pt x="164869" y="112499"/>
                    </a:cubicBezTo>
                    <a:close/>
                    <a:moveTo>
                      <a:pt x="205971" y="261112"/>
                    </a:moveTo>
                    <a:cubicBezTo>
                      <a:pt x="195473" y="264845"/>
                      <a:pt x="184651" y="267598"/>
                      <a:pt x="173644" y="269332"/>
                    </a:cubicBezTo>
                    <a:lnTo>
                      <a:pt x="173644" y="238668"/>
                    </a:lnTo>
                    <a:cubicBezTo>
                      <a:pt x="184604" y="236924"/>
                      <a:pt x="195413" y="234329"/>
                      <a:pt x="205971" y="230909"/>
                    </a:cubicBezTo>
                    <a:close/>
                    <a:moveTo>
                      <a:pt x="205971" y="221211"/>
                    </a:moveTo>
                    <a:cubicBezTo>
                      <a:pt x="195463" y="224912"/>
                      <a:pt x="184643" y="227663"/>
                      <a:pt x="173644" y="229431"/>
                    </a:cubicBezTo>
                    <a:lnTo>
                      <a:pt x="173644" y="196088"/>
                    </a:lnTo>
                    <a:cubicBezTo>
                      <a:pt x="184618" y="194326"/>
                      <a:pt x="195429" y="191669"/>
                      <a:pt x="205971" y="188145"/>
                    </a:cubicBezTo>
                    <a:close/>
                    <a:moveTo>
                      <a:pt x="205971" y="178631"/>
                    </a:moveTo>
                    <a:cubicBezTo>
                      <a:pt x="195447" y="182259"/>
                      <a:pt x="184632" y="184979"/>
                      <a:pt x="173644" y="186759"/>
                    </a:cubicBezTo>
                    <a:lnTo>
                      <a:pt x="173644" y="153785"/>
                    </a:lnTo>
                    <a:cubicBezTo>
                      <a:pt x="184606" y="152138"/>
                      <a:pt x="195417" y="149605"/>
                      <a:pt x="205971" y="146212"/>
                    </a:cubicBezTo>
                    <a:close/>
                    <a:moveTo>
                      <a:pt x="205971" y="136606"/>
                    </a:moveTo>
                    <a:cubicBezTo>
                      <a:pt x="195444" y="140203"/>
                      <a:pt x="184629" y="142892"/>
                      <a:pt x="173644" y="144641"/>
                    </a:cubicBezTo>
                    <a:lnTo>
                      <a:pt x="173644" y="111113"/>
                    </a:lnTo>
                    <a:cubicBezTo>
                      <a:pt x="184652" y="109250"/>
                      <a:pt x="195470" y="106407"/>
                      <a:pt x="205971" y="102616"/>
                    </a:cubicBezTo>
                    <a:close/>
                    <a:moveTo>
                      <a:pt x="233680" y="239314"/>
                    </a:moveTo>
                    <a:cubicBezTo>
                      <a:pt x="233680" y="244856"/>
                      <a:pt x="226845" y="251506"/>
                      <a:pt x="214376" y="257325"/>
                    </a:cubicBezTo>
                    <a:lnTo>
                      <a:pt x="214376" y="227492"/>
                    </a:lnTo>
                    <a:cubicBezTo>
                      <a:pt x="221535" y="224887"/>
                      <a:pt x="228332" y="221379"/>
                      <a:pt x="234604" y="217055"/>
                    </a:cubicBezTo>
                    <a:close/>
                    <a:moveTo>
                      <a:pt x="233680" y="205601"/>
                    </a:moveTo>
                    <a:cubicBezTo>
                      <a:pt x="227947" y="210659"/>
                      <a:pt x="221427" y="214746"/>
                      <a:pt x="214376" y="217701"/>
                    </a:cubicBezTo>
                    <a:lnTo>
                      <a:pt x="214376" y="184912"/>
                    </a:lnTo>
                    <a:cubicBezTo>
                      <a:pt x="221540" y="182278"/>
                      <a:pt x="228337" y="178739"/>
                      <a:pt x="234604" y="174383"/>
                    </a:cubicBezTo>
                    <a:close/>
                    <a:moveTo>
                      <a:pt x="233680" y="162929"/>
                    </a:moveTo>
                    <a:cubicBezTo>
                      <a:pt x="227971" y="168019"/>
                      <a:pt x="221445" y="172109"/>
                      <a:pt x="214376" y="175029"/>
                    </a:cubicBezTo>
                    <a:lnTo>
                      <a:pt x="214376" y="143164"/>
                    </a:lnTo>
                    <a:cubicBezTo>
                      <a:pt x="221504" y="140449"/>
                      <a:pt x="228292" y="136915"/>
                      <a:pt x="234604" y="132634"/>
                    </a:cubicBezTo>
                    <a:close/>
                    <a:moveTo>
                      <a:pt x="233680" y="121181"/>
                    </a:moveTo>
                    <a:cubicBezTo>
                      <a:pt x="227964" y="126237"/>
                      <a:pt x="221438" y="130296"/>
                      <a:pt x="214376" y="133188"/>
                    </a:cubicBezTo>
                    <a:lnTo>
                      <a:pt x="214376" y="99106"/>
                    </a:lnTo>
                    <a:lnTo>
                      <a:pt x="218994" y="96797"/>
                    </a:lnTo>
                    <a:cubicBezTo>
                      <a:pt x="224095" y="94764"/>
                      <a:pt x="229008" y="92292"/>
                      <a:pt x="233680" y="89408"/>
                    </a:cubicBezTo>
                    <a:close/>
                    <a:moveTo>
                      <a:pt x="128385" y="89962"/>
                    </a:moveTo>
                    <a:cubicBezTo>
                      <a:pt x="63731" y="89962"/>
                      <a:pt x="22167" y="70012"/>
                      <a:pt x="22167" y="56249"/>
                    </a:cubicBezTo>
                    <a:cubicBezTo>
                      <a:pt x="22167" y="42487"/>
                      <a:pt x="63731" y="22537"/>
                      <a:pt x="128385" y="22537"/>
                    </a:cubicBezTo>
                    <a:cubicBezTo>
                      <a:pt x="193040" y="22537"/>
                      <a:pt x="234604" y="42487"/>
                      <a:pt x="234604" y="56249"/>
                    </a:cubicBezTo>
                    <a:cubicBezTo>
                      <a:pt x="234604" y="70012"/>
                      <a:pt x="193040" y="89962"/>
                      <a:pt x="128385" y="89962"/>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grpSp>
        <p:sp>
          <p:nvSpPr>
            <p:cNvPr id="589" name="Google Shape;589;p50"/>
            <p:cNvSpPr txBox="1"/>
            <p:nvPr/>
          </p:nvSpPr>
          <p:spPr>
            <a:xfrm>
              <a:off x="2321595" y="3092486"/>
              <a:ext cx="523800" cy="2463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595959"/>
                </a:buClr>
                <a:buSzPts val="800"/>
                <a:buFont typeface="Arial"/>
                <a:buNone/>
              </a:pPr>
              <a:r>
                <a:rPr lang="en" sz="800">
                  <a:solidFill>
                    <a:srgbClr val="595959"/>
                  </a:solidFill>
                  <a:latin typeface="Arial"/>
                  <a:ea typeface="Arial"/>
                  <a:cs typeface="Arial"/>
                  <a:sym typeface="Arial"/>
                </a:rPr>
                <a:t>Schema </a:t>
              </a:r>
              <a:br>
                <a:rPr lang="en" sz="800">
                  <a:solidFill>
                    <a:srgbClr val="595959"/>
                  </a:solidFill>
                  <a:latin typeface="Arial"/>
                  <a:ea typeface="Arial"/>
                  <a:cs typeface="Arial"/>
                  <a:sym typeface="Arial"/>
                </a:rPr>
              </a:br>
              <a:r>
                <a:rPr lang="en" sz="800">
                  <a:solidFill>
                    <a:srgbClr val="595959"/>
                  </a:solidFill>
                  <a:latin typeface="Arial"/>
                  <a:ea typeface="Arial"/>
                  <a:cs typeface="Arial"/>
                  <a:sym typeface="Arial"/>
                </a:rPr>
                <a:t>Detection*</a:t>
              </a:r>
              <a:endParaRPr sz="800">
                <a:solidFill>
                  <a:srgbClr val="595959"/>
                </a:solidFill>
                <a:latin typeface="Arial"/>
                <a:ea typeface="Arial"/>
                <a:cs typeface="Arial"/>
                <a:sym typeface="Arial"/>
              </a:endParaRPr>
            </a:p>
          </p:txBody>
        </p:sp>
        <p:grpSp>
          <p:nvGrpSpPr>
            <p:cNvPr id="590" name="Google Shape;590;p50"/>
            <p:cNvGrpSpPr/>
            <p:nvPr/>
          </p:nvGrpSpPr>
          <p:grpSpPr>
            <a:xfrm>
              <a:off x="2438580" y="2865799"/>
              <a:ext cx="289940" cy="229781"/>
              <a:chOff x="3840281" y="1479290"/>
              <a:chExt cx="448685" cy="392519"/>
            </a:xfrm>
          </p:grpSpPr>
          <p:sp>
            <p:nvSpPr>
              <p:cNvPr id="591" name="Google Shape;591;p50"/>
              <p:cNvSpPr/>
              <p:nvPr/>
            </p:nvSpPr>
            <p:spPr>
              <a:xfrm>
                <a:off x="3840281" y="1479290"/>
                <a:ext cx="445982" cy="321605"/>
              </a:xfrm>
              <a:custGeom>
                <a:rect b="b" l="l" r="r" t="t"/>
                <a:pathLst>
                  <a:path extrusionOk="0" h="321605" w="445982">
                    <a:moveTo>
                      <a:pt x="58865" y="321605"/>
                    </a:moveTo>
                    <a:lnTo>
                      <a:pt x="237119" y="321605"/>
                    </a:lnTo>
                    <a:cubicBezTo>
                      <a:pt x="246681" y="321605"/>
                      <a:pt x="254432" y="313855"/>
                      <a:pt x="254432" y="304293"/>
                    </a:cubicBezTo>
                    <a:cubicBezTo>
                      <a:pt x="254432" y="294730"/>
                      <a:pt x="246681" y="286980"/>
                      <a:pt x="237119" y="286980"/>
                    </a:cubicBezTo>
                    <a:lnTo>
                      <a:pt x="58865" y="286980"/>
                    </a:lnTo>
                    <a:cubicBezTo>
                      <a:pt x="45478" y="286980"/>
                      <a:pt x="34627" y="276128"/>
                      <a:pt x="34627" y="262741"/>
                    </a:cubicBezTo>
                    <a:lnTo>
                      <a:pt x="34627" y="113019"/>
                    </a:lnTo>
                    <a:lnTo>
                      <a:pt x="411356" y="113019"/>
                    </a:lnTo>
                    <a:lnTo>
                      <a:pt x="411356" y="197368"/>
                    </a:lnTo>
                    <a:cubicBezTo>
                      <a:pt x="411356" y="206930"/>
                      <a:pt x="419107" y="214681"/>
                      <a:pt x="428669" y="214681"/>
                    </a:cubicBezTo>
                    <a:cubicBezTo>
                      <a:pt x="438232" y="214681"/>
                      <a:pt x="445982" y="206930"/>
                      <a:pt x="445982" y="197368"/>
                    </a:cubicBezTo>
                    <a:lnTo>
                      <a:pt x="445982" y="58864"/>
                    </a:lnTo>
                    <a:cubicBezTo>
                      <a:pt x="445906" y="26386"/>
                      <a:pt x="419596" y="76"/>
                      <a:pt x="387118" y="0"/>
                    </a:cubicBezTo>
                    <a:lnTo>
                      <a:pt x="58865" y="0"/>
                    </a:lnTo>
                    <a:cubicBezTo>
                      <a:pt x="26355" y="0"/>
                      <a:pt x="0" y="26354"/>
                      <a:pt x="0" y="58863"/>
                    </a:cubicBezTo>
                    <a:cubicBezTo>
                      <a:pt x="0" y="58956"/>
                      <a:pt x="0" y="59049"/>
                      <a:pt x="1" y="59141"/>
                    </a:cubicBezTo>
                    <a:lnTo>
                      <a:pt x="1" y="262741"/>
                    </a:lnTo>
                    <a:cubicBezTo>
                      <a:pt x="1" y="295251"/>
                      <a:pt x="26355" y="321605"/>
                      <a:pt x="58865" y="321605"/>
                    </a:cubicBezTo>
                    <a:close/>
                    <a:moveTo>
                      <a:pt x="34627" y="59141"/>
                    </a:moveTo>
                    <a:cubicBezTo>
                      <a:pt x="34321" y="45758"/>
                      <a:pt x="44922" y="34661"/>
                      <a:pt x="58304" y="34355"/>
                    </a:cubicBezTo>
                    <a:cubicBezTo>
                      <a:pt x="58491" y="34351"/>
                      <a:pt x="58678" y="34349"/>
                      <a:pt x="58865" y="34349"/>
                    </a:cubicBezTo>
                    <a:lnTo>
                      <a:pt x="387118" y="34349"/>
                    </a:lnTo>
                    <a:cubicBezTo>
                      <a:pt x="400505" y="34349"/>
                      <a:pt x="411356" y="45201"/>
                      <a:pt x="411356" y="58587"/>
                    </a:cubicBezTo>
                    <a:lnTo>
                      <a:pt x="411356" y="90304"/>
                    </a:lnTo>
                    <a:lnTo>
                      <a:pt x="34627" y="90304"/>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592" name="Google Shape;592;p50"/>
              <p:cNvSpPr/>
              <p:nvPr/>
            </p:nvSpPr>
            <p:spPr>
              <a:xfrm>
                <a:off x="3895822" y="1530121"/>
                <a:ext cx="23822" cy="23822"/>
              </a:xfrm>
              <a:custGeom>
                <a:rect b="b" l="l" r="r" t="t"/>
                <a:pathLst>
                  <a:path extrusionOk="0" h="23822" w="23822">
                    <a:moveTo>
                      <a:pt x="23823" y="11911"/>
                    </a:moveTo>
                    <a:cubicBezTo>
                      <a:pt x="23823" y="18490"/>
                      <a:pt x="18490" y="23823"/>
                      <a:pt x="11911" y="23823"/>
                    </a:cubicBezTo>
                    <a:cubicBezTo>
                      <a:pt x="5333" y="23823"/>
                      <a:pt x="0" y="18490"/>
                      <a:pt x="0" y="11911"/>
                    </a:cubicBezTo>
                    <a:cubicBezTo>
                      <a:pt x="0" y="5333"/>
                      <a:pt x="5333" y="0"/>
                      <a:pt x="11911" y="0"/>
                    </a:cubicBezTo>
                    <a:cubicBezTo>
                      <a:pt x="18490" y="0"/>
                      <a:pt x="23823" y="5333"/>
                      <a:pt x="23823" y="11911"/>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593" name="Google Shape;593;p50"/>
              <p:cNvSpPr/>
              <p:nvPr/>
            </p:nvSpPr>
            <p:spPr>
              <a:xfrm>
                <a:off x="3933634" y="1530120"/>
                <a:ext cx="24099" cy="24099"/>
              </a:xfrm>
              <a:custGeom>
                <a:rect b="b" l="l" r="r" t="t"/>
                <a:pathLst>
                  <a:path extrusionOk="0" h="24099" w="24099">
                    <a:moveTo>
                      <a:pt x="12188" y="1"/>
                    </a:moveTo>
                    <a:cubicBezTo>
                      <a:pt x="5533" y="-75"/>
                      <a:pt x="77" y="5258"/>
                      <a:pt x="1" y="11912"/>
                    </a:cubicBezTo>
                    <a:cubicBezTo>
                      <a:pt x="-75" y="18567"/>
                      <a:pt x="5258" y="24023"/>
                      <a:pt x="11912" y="24099"/>
                    </a:cubicBezTo>
                    <a:cubicBezTo>
                      <a:pt x="18567" y="24175"/>
                      <a:pt x="24023" y="18842"/>
                      <a:pt x="24099" y="12188"/>
                    </a:cubicBezTo>
                    <a:cubicBezTo>
                      <a:pt x="24100" y="12096"/>
                      <a:pt x="24100" y="12004"/>
                      <a:pt x="24099" y="11912"/>
                    </a:cubicBezTo>
                    <a:cubicBezTo>
                      <a:pt x="24024" y="5365"/>
                      <a:pt x="18735" y="76"/>
                      <a:pt x="12188" y="1"/>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594" name="Google Shape;594;p50"/>
              <p:cNvSpPr/>
              <p:nvPr/>
            </p:nvSpPr>
            <p:spPr>
              <a:xfrm>
                <a:off x="4105902" y="1673965"/>
                <a:ext cx="183064" cy="197844"/>
              </a:xfrm>
              <a:custGeom>
                <a:rect b="b" l="l" r="r" t="t"/>
                <a:pathLst>
                  <a:path extrusionOk="0" h="197844" w="183064">
                    <a:moveTo>
                      <a:pt x="139365" y="121390"/>
                    </a:moveTo>
                    <a:cubicBezTo>
                      <a:pt x="163889" y="86643"/>
                      <a:pt x="155601" y="38594"/>
                      <a:pt x="120854" y="14069"/>
                    </a:cubicBezTo>
                    <a:cubicBezTo>
                      <a:pt x="109491" y="6050"/>
                      <a:pt x="96168" y="1257"/>
                      <a:pt x="82301" y="200"/>
                    </a:cubicBezTo>
                    <a:cubicBezTo>
                      <a:pt x="62095" y="-1270"/>
                      <a:pt x="42142" y="5414"/>
                      <a:pt x="26900" y="18759"/>
                    </a:cubicBezTo>
                    <a:cubicBezTo>
                      <a:pt x="-5430" y="46511"/>
                      <a:pt x="-9142" y="95216"/>
                      <a:pt x="18610" y="127546"/>
                    </a:cubicBezTo>
                    <a:cubicBezTo>
                      <a:pt x="31922" y="143054"/>
                      <a:pt x="50843" y="152645"/>
                      <a:pt x="71221" y="154216"/>
                    </a:cubicBezTo>
                    <a:lnTo>
                      <a:pt x="77038" y="154216"/>
                    </a:lnTo>
                    <a:cubicBezTo>
                      <a:pt x="88844" y="154142"/>
                      <a:pt x="100467" y="151296"/>
                      <a:pt x="110971" y="145906"/>
                    </a:cubicBezTo>
                    <a:lnTo>
                      <a:pt x="149891" y="191335"/>
                    </a:lnTo>
                    <a:cubicBezTo>
                      <a:pt x="153074" y="195076"/>
                      <a:pt x="157601" y="197414"/>
                      <a:pt x="162495" y="197844"/>
                    </a:cubicBezTo>
                    <a:lnTo>
                      <a:pt x="164018" y="197844"/>
                    </a:lnTo>
                    <a:cubicBezTo>
                      <a:pt x="168687" y="197778"/>
                      <a:pt x="173171" y="196004"/>
                      <a:pt x="176622" y="192858"/>
                    </a:cubicBezTo>
                    <a:cubicBezTo>
                      <a:pt x="184387" y="186166"/>
                      <a:pt x="185255" y="174447"/>
                      <a:pt x="178563" y="166683"/>
                    </a:cubicBezTo>
                    <a:cubicBezTo>
                      <a:pt x="178563" y="166683"/>
                      <a:pt x="178561" y="166681"/>
                      <a:pt x="178561" y="166681"/>
                    </a:cubicBezTo>
                    <a:close/>
                    <a:moveTo>
                      <a:pt x="111664" y="118897"/>
                    </a:moveTo>
                    <a:cubicBezTo>
                      <a:pt x="88967" y="138611"/>
                      <a:pt x="54588" y="136192"/>
                      <a:pt x="34875" y="113497"/>
                    </a:cubicBezTo>
                    <a:cubicBezTo>
                      <a:pt x="34756" y="113359"/>
                      <a:pt x="34636" y="113220"/>
                      <a:pt x="34517" y="113080"/>
                    </a:cubicBezTo>
                    <a:cubicBezTo>
                      <a:pt x="14932" y="89982"/>
                      <a:pt x="17523" y="55436"/>
                      <a:pt x="40335" y="35518"/>
                    </a:cubicBezTo>
                    <a:cubicBezTo>
                      <a:pt x="50110" y="26709"/>
                      <a:pt x="62772" y="21783"/>
                      <a:pt x="75930" y="21668"/>
                    </a:cubicBezTo>
                    <a:lnTo>
                      <a:pt x="80085" y="21668"/>
                    </a:lnTo>
                    <a:cubicBezTo>
                      <a:pt x="94642" y="22677"/>
                      <a:pt x="108175" y="29520"/>
                      <a:pt x="117620" y="40643"/>
                    </a:cubicBezTo>
                    <a:cubicBezTo>
                      <a:pt x="137741" y="63694"/>
                      <a:pt x="135366" y="98691"/>
                      <a:pt x="112315" y="118813"/>
                    </a:cubicBezTo>
                    <a:cubicBezTo>
                      <a:pt x="112283" y="118841"/>
                      <a:pt x="112250" y="118870"/>
                      <a:pt x="112218" y="11889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595" name="Google Shape;595;p50"/>
              <p:cNvSpPr/>
              <p:nvPr/>
            </p:nvSpPr>
            <p:spPr>
              <a:xfrm>
                <a:off x="3909672" y="1633306"/>
                <a:ext cx="303876" cy="13850"/>
              </a:xfrm>
              <a:custGeom>
                <a:rect b="b" l="l" r="r" t="t"/>
                <a:pathLst>
                  <a:path extrusionOk="0" h="13850" w="303876">
                    <a:moveTo>
                      <a:pt x="303877" y="6925"/>
                    </a:moveTo>
                    <a:cubicBezTo>
                      <a:pt x="303877" y="3101"/>
                      <a:pt x="300776" y="0"/>
                      <a:pt x="296952" y="0"/>
                    </a:cubicBezTo>
                    <a:lnTo>
                      <a:pt x="6925" y="0"/>
                    </a:lnTo>
                    <a:cubicBezTo>
                      <a:pt x="3101" y="0"/>
                      <a:pt x="0" y="3101"/>
                      <a:pt x="0" y="6925"/>
                    </a:cubicBezTo>
                    <a:cubicBezTo>
                      <a:pt x="0" y="10749"/>
                      <a:pt x="3101" y="13850"/>
                      <a:pt x="6925" y="13850"/>
                    </a:cubicBezTo>
                    <a:lnTo>
                      <a:pt x="296952" y="13850"/>
                    </a:lnTo>
                    <a:cubicBezTo>
                      <a:pt x="300776" y="13850"/>
                      <a:pt x="303877" y="10749"/>
                      <a:pt x="303877" y="6925"/>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596" name="Google Shape;596;p50"/>
              <p:cNvSpPr/>
              <p:nvPr/>
            </p:nvSpPr>
            <p:spPr>
              <a:xfrm>
                <a:off x="3909672" y="1677073"/>
                <a:ext cx="193905" cy="13850"/>
              </a:xfrm>
              <a:custGeom>
                <a:rect b="b" l="l" r="r" t="t"/>
                <a:pathLst>
                  <a:path extrusionOk="0" h="13850" w="193905">
                    <a:moveTo>
                      <a:pt x="186980" y="0"/>
                    </a:moveTo>
                    <a:lnTo>
                      <a:pt x="6925" y="0"/>
                    </a:lnTo>
                    <a:cubicBezTo>
                      <a:pt x="3101" y="0"/>
                      <a:pt x="0" y="3101"/>
                      <a:pt x="0" y="6925"/>
                    </a:cubicBezTo>
                    <a:cubicBezTo>
                      <a:pt x="0" y="10749"/>
                      <a:pt x="3101" y="13850"/>
                      <a:pt x="6925" y="13850"/>
                    </a:cubicBezTo>
                    <a:lnTo>
                      <a:pt x="186980" y="13850"/>
                    </a:lnTo>
                    <a:cubicBezTo>
                      <a:pt x="190804" y="13850"/>
                      <a:pt x="193905" y="10749"/>
                      <a:pt x="193905" y="6925"/>
                    </a:cubicBezTo>
                    <a:cubicBezTo>
                      <a:pt x="193905" y="3101"/>
                      <a:pt x="190804" y="0"/>
                      <a:pt x="186980"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597" name="Google Shape;597;p50"/>
              <p:cNvSpPr/>
              <p:nvPr/>
            </p:nvSpPr>
            <p:spPr>
              <a:xfrm>
                <a:off x="3909672" y="1721395"/>
                <a:ext cx="167727" cy="13850"/>
              </a:xfrm>
              <a:custGeom>
                <a:rect b="b" l="l" r="r" t="t"/>
                <a:pathLst>
                  <a:path extrusionOk="0" h="13850" w="167727">
                    <a:moveTo>
                      <a:pt x="6925" y="0"/>
                    </a:moveTo>
                    <a:cubicBezTo>
                      <a:pt x="3101" y="0"/>
                      <a:pt x="0" y="3101"/>
                      <a:pt x="0" y="6925"/>
                    </a:cubicBezTo>
                    <a:cubicBezTo>
                      <a:pt x="0" y="10749"/>
                      <a:pt x="3101" y="13850"/>
                      <a:pt x="6925" y="13850"/>
                    </a:cubicBezTo>
                    <a:lnTo>
                      <a:pt x="160803" y="13850"/>
                    </a:lnTo>
                    <a:cubicBezTo>
                      <a:pt x="164627" y="13850"/>
                      <a:pt x="167728" y="10749"/>
                      <a:pt x="167728" y="6925"/>
                    </a:cubicBezTo>
                    <a:cubicBezTo>
                      <a:pt x="167728" y="3101"/>
                      <a:pt x="164627" y="0"/>
                      <a:pt x="160803"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grpSp>
        <p:grpSp>
          <p:nvGrpSpPr>
            <p:cNvPr id="598" name="Google Shape;598;p50"/>
            <p:cNvGrpSpPr/>
            <p:nvPr/>
          </p:nvGrpSpPr>
          <p:grpSpPr>
            <a:xfrm>
              <a:off x="811549" y="3340288"/>
              <a:ext cx="725400" cy="545737"/>
              <a:chOff x="317848" y="3340288"/>
              <a:chExt cx="725400" cy="545737"/>
            </a:xfrm>
          </p:grpSpPr>
          <p:sp>
            <p:nvSpPr>
              <p:cNvPr id="599" name="Google Shape;599;p50"/>
              <p:cNvSpPr txBox="1"/>
              <p:nvPr/>
            </p:nvSpPr>
            <p:spPr>
              <a:xfrm>
                <a:off x="317848" y="3733625"/>
                <a:ext cx="725400" cy="15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5B5B5B"/>
                  </a:buClr>
                  <a:buSzPts val="900"/>
                  <a:buFont typeface="Arial"/>
                  <a:buNone/>
                </a:pPr>
                <a:r>
                  <a:rPr lang="en" sz="900">
                    <a:solidFill>
                      <a:srgbClr val="5B5B5B"/>
                    </a:solidFill>
                    <a:latin typeface="Arial"/>
                    <a:ea typeface="Arial"/>
                    <a:cs typeface="Arial"/>
                    <a:sym typeface="Arial"/>
                  </a:rPr>
                  <a:t>Unstructured*</a:t>
                </a:r>
                <a:endParaRPr sz="900">
                  <a:solidFill>
                    <a:srgbClr val="5B5B5B"/>
                  </a:solidFill>
                  <a:latin typeface="Arial"/>
                  <a:ea typeface="Arial"/>
                  <a:cs typeface="Arial"/>
                  <a:sym typeface="Arial"/>
                </a:endParaRPr>
              </a:p>
            </p:txBody>
          </p:sp>
          <p:pic>
            <p:nvPicPr>
              <p:cNvPr descr="Image" id="600" name="Google Shape;600;p50"/>
              <p:cNvPicPr preferRelativeResize="0"/>
              <p:nvPr/>
            </p:nvPicPr>
            <p:blipFill rotWithShape="1">
              <a:blip r:embed="rId3">
                <a:alphaModFix/>
              </a:blip>
              <a:srcRect b="0" l="0" r="0" t="0"/>
              <a:stretch/>
            </p:blipFill>
            <p:spPr>
              <a:xfrm>
                <a:off x="533250" y="3340288"/>
                <a:ext cx="294651" cy="339162"/>
              </a:xfrm>
              <a:prstGeom prst="rect">
                <a:avLst/>
              </a:prstGeom>
              <a:noFill/>
              <a:ln>
                <a:noFill/>
              </a:ln>
            </p:spPr>
          </p:pic>
        </p:grpSp>
        <p:sp>
          <p:nvSpPr>
            <p:cNvPr id="601" name="Google Shape;601;p50"/>
            <p:cNvSpPr txBox="1"/>
            <p:nvPr/>
          </p:nvSpPr>
          <p:spPr>
            <a:xfrm>
              <a:off x="769726" y="2842071"/>
              <a:ext cx="809100" cy="1326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5B5B5B"/>
                </a:buClr>
                <a:buSzPts val="900"/>
                <a:buFont typeface="Arial"/>
                <a:buNone/>
              </a:pPr>
              <a:r>
                <a:rPr lang="en" sz="900">
                  <a:solidFill>
                    <a:srgbClr val="5B5B5B"/>
                  </a:solidFill>
                  <a:latin typeface="Arial"/>
                  <a:ea typeface="Arial"/>
                  <a:cs typeface="Arial"/>
                  <a:sym typeface="Arial"/>
                </a:rPr>
                <a:t>Semi-structured</a:t>
              </a:r>
              <a:endParaRPr sz="900">
                <a:solidFill>
                  <a:srgbClr val="5B5B5B"/>
                </a:solidFill>
                <a:latin typeface="Arial"/>
                <a:ea typeface="Arial"/>
                <a:cs typeface="Arial"/>
                <a:sym typeface="Arial"/>
              </a:endParaRPr>
            </a:p>
          </p:txBody>
        </p:sp>
        <p:sp>
          <p:nvSpPr>
            <p:cNvPr id="602" name="Google Shape;602;p50"/>
            <p:cNvSpPr/>
            <p:nvPr/>
          </p:nvSpPr>
          <p:spPr>
            <a:xfrm>
              <a:off x="1029201" y="2450669"/>
              <a:ext cx="290150" cy="333986"/>
            </a:xfrm>
            <a:custGeom>
              <a:rect b="b" l="l" r="r" t="t"/>
              <a:pathLst>
                <a:path extrusionOk="0" h="295563" w="256770">
                  <a:moveTo>
                    <a:pt x="0" y="239314"/>
                  </a:moveTo>
                  <a:cubicBezTo>
                    <a:pt x="0" y="276260"/>
                    <a:pt x="64655" y="295564"/>
                    <a:pt x="128385" y="295564"/>
                  </a:cubicBezTo>
                  <a:cubicBezTo>
                    <a:pt x="192116" y="295564"/>
                    <a:pt x="256771" y="276260"/>
                    <a:pt x="256771" y="239314"/>
                  </a:cubicBezTo>
                  <a:lnTo>
                    <a:pt x="256771" y="56249"/>
                  </a:lnTo>
                  <a:cubicBezTo>
                    <a:pt x="256771" y="19304"/>
                    <a:pt x="192116" y="0"/>
                    <a:pt x="128385" y="0"/>
                  </a:cubicBezTo>
                  <a:cubicBezTo>
                    <a:pt x="64655" y="0"/>
                    <a:pt x="0" y="19304"/>
                    <a:pt x="0" y="56249"/>
                  </a:cubicBezTo>
                  <a:close/>
                  <a:moveTo>
                    <a:pt x="83127" y="229431"/>
                  </a:moveTo>
                  <a:cubicBezTo>
                    <a:pt x="72160" y="227651"/>
                    <a:pt x="61373" y="224900"/>
                    <a:pt x="50892" y="221211"/>
                  </a:cubicBezTo>
                  <a:lnTo>
                    <a:pt x="50892" y="188145"/>
                  </a:lnTo>
                  <a:cubicBezTo>
                    <a:pt x="61405" y="191658"/>
                    <a:pt x="72186" y="194315"/>
                    <a:pt x="83127" y="196088"/>
                  </a:cubicBezTo>
                  <a:close/>
                  <a:moveTo>
                    <a:pt x="83127" y="186759"/>
                  </a:moveTo>
                  <a:cubicBezTo>
                    <a:pt x="72172" y="184967"/>
                    <a:pt x="61388" y="182247"/>
                    <a:pt x="50892" y="178631"/>
                  </a:cubicBezTo>
                  <a:lnTo>
                    <a:pt x="50892" y="146212"/>
                  </a:lnTo>
                  <a:cubicBezTo>
                    <a:pt x="61415" y="149605"/>
                    <a:pt x="72195" y="152138"/>
                    <a:pt x="83127" y="153785"/>
                  </a:cubicBezTo>
                  <a:close/>
                  <a:moveTo>
                    <a:pt x="83127" y="144641"/>
                  </a:moveTo>
                  <a:cubicBezTo>
                    <a:pt x="72174" y="142881"/>
                    <a:pt x="61390" y="140192"/>
                    <a:pt x="50892" y="136606"/>
                  </a:cubicBezTo>
                  <a:lnTo>
                    <a:pt x="50892" y="102616"/>
                  </a:lnTo>
                  <a:cubicBezTo>
                    <a:pt x="61365" y="106396"/>
                    <a:pt x="72153" y="109238"/>
                    <a:pt x="83127" y="111113"/>
                  </a:cubicBezTo>
                  <a:close/>
                  <a:moveTo>
                    <a:pt x="124229" y="190823"/>
                  </a:moveTo>
                  <a:cubicBezTo>
                    <a:pt x="113449" y="190655"/>
                    <a:pt x="102688" y="189884"/>
                    <a:pt x="91994" y="188514"/>
                  </a:cubicBezTo>
                  <a:lnTo>
                    <a:pt x="91994" y="155079"/>
                  </a:lnTo>
                  <a:cubicBezTo>
                    <a:pt x="102692" y="156384"/>
                    <a:pt x="113453" y="157093"/>
                    <a:pt x="124229" y="157203"/>
                  </a:cubicBezTo>
                  <a:close/>
                  <a:moveTo>
                    <a:pt x="165331" y="231186"/>
                  </a:moveTo>
                  <a:cubicBezTo>
                    <a:pt x="154640" y="232571"/>
                    <a:pt x="143876" y="233311"/>
                    <a:pt x="133096" y="233403"/>
                  </a:cubicBezTo>
                  <a:lnTo>
                    <a:pt x="133096" y="199505"/>
                  </a:lnTo>
                  <a:cubicBezTo>
                    <a:pt x="143876" y="199410"/>
                    <a:pt x="154640" y="198670"/>
                    <a:pt x="165331" y="197289"/>
                  </a:cubicBezTo>
                  <a:close/>
                  <a:moveTo>
                    <a:pt x="206433" y="261481"/>
                  </a:moveTo>
                  <a:cubicBezTo>
                    <a:pt x="195962" y="265205"/>
                    <a:pt x="185172" y="267956"/>
                    <a:pt x="174198" y="269702"/>
                  </a:cubicBezTo>
                  <a:lnTo>
                    <a:pt x="174198" y="238668"/>
                  </a:lnTo>
                  <a:cubicBezTo>
                    <a:pt x="185126" y="236913"/>
                    <a:pt x="195903" y="234319"/>
                    <a:pt x="206433" y="230909"/>
                  </a:cubicBezTo>
                  <a:close/>
                  <a:moveTo>
                    <a:pt x="206433" y="179001"/>
                  </a:moveTo>
                  <a:cubicBezTo>
                    <a:pt x="195937" y="182617"/>
                    <a:pt x="185153" y="185336"/>
                    <a:pt x="174198" y="187129"/>
                  </a:cubicBezTo>
                  <a:lnTo>
                    <a:pt x="174198" y="153785"/>
                  </a:lnTo>
                  <a:cubicBezTo>
                    <a:pt x="185128" y="152128"/>
                    <a:pt x="195908" y="149595"/>
                    <a:pt x="206433" y="146212"/>
                  </a:cubicBezTo>
                  <a:close/>
                  <a:moveTo>
                    <a:pt x="206433" y="136975"/>
                  </a:moveTo>
                  <a:cubicBezTo>
                    <a:pt x="195935" y="140562"/>
                    <a:pt x="185151" y="143250"/>
                    <a:pt x="174198" y="145011"/>
                  </a:cubicBezTo>
                  <a:lnTo>
                    <a:pt x="174198" y="111113"/>
                  </a:lnTo>
                  <a:cubicBezTo>
                    <a:pt x="185172" y="109238"/>
                    <a:pt x="195960" y="106396"/>
                    <a:pt x="206433" y="102616"/>
                  </a:cubicBezTo>
                  <a:close/>
                  <a:moveTo>
                    <a:pt x="234142" y="239684"/>
                  </a:moveTo>
                  <a:cubicBezTo>
                    <a:pt x="234142" y="245225"/>
                    <a:pt x="227307" y="251876"/>
                    <a:pt x="214838" y="257695"/>
                  </a:cubicBezTo>
                  <a:lnTo>
                    <a:pt x="214838" y="227492"/>
                  </a:lnTo>
                  <a:cubicBezTo>
                    <a:pt x="221836" y="224851"/>
                    <a:pt x="228476" y="221345"/>
                    <a:pt x="234604" y="217055"/>
                  </a:cubicBezTo>
                  <a:close/>
                  <a:moveTo>
                    <a:pt x="234142" y="121551"/>
                  </a:moveTo>
                  <a:cubicBezTo>
                    <a:pt x="228425" y="126607"/>
                    <a:pt x="221900" y="130666"/>
                    <a:pt x="214838" y="133558"/>
                  </a:cubicBezTo>
                  <a:lnTo>
                    <a:pt x="214838" y="99106"/>
                  </a:lnTo>
                  <a:lnTo>
                    <a:pt x="219456" y="96797"/>
                  </a:lnTo>
                  <a:cubicBezTo>
                    <a:pt x="224556" y="94764"/>
                    <a:pt x="229470" y="92292"/>
                    <a:pt x="234142" y="89408"/>
                  </a:cubicBezTo>
                  <a:close/>
                  <a:moveTo>
                    <a:pt x="128385" y="22537"/>
                  </a:moveTo>
                  <a:cubicBezTo>
                    <a:pt x="193040" y="22537"/>
                    <a:pt x="234604" y="42487"/>
                    <a:pt x="234604" y="56249"/>
                  </a:cubicBezTo>
                  <a:cubicBezTo>
                    <a:pt x="234604" y="70012"/>
                    <a:pt x="193040" y="89962"/>
                    <a:pt x="128385" y="89962"/>
                  </a:cubicBezTo>
                  <a:cubicBezTo>
                    <a:pt x="63731" y="89962"/>
                    <a:pt x="22167" y="70012"/>
                    <a:pt x="22167" y="56249"/>
                  </a:cubicBezTo>
                  <a:cubicBezTo>
                    <a:pt x="22167" y="42487"/>
                    <a:pt x="63731" y="22537"/>
                    <a:pt x="128385" y="22537"/>
                  </a:cubicBezTo>
                  <a:close/>
                  <a:moveTo>
                    <a:pt x="22167" y="89408"/>
                  </a:moveTo>
                  <a:cubicBezTo>
                    <a:pt x="26817" y="92274"/>
                    <a:pt x="31699" y="94746"/>
                    <a:pt x="36761" y="96797"/>
                  </a:cubicBezTo>
                  <a:lnTo>
                    <a:pt x="41471" y="99106"/>
                  </a:lnTo>
                  <a:lnTo>
                    <a:pt x="41471" y="133188"/>
                  </a:lnTo>
                  <a:cubicBezTo>
                    <a:pt x="34432" y="130291"/>
                    <a:pt x="27912" y="126267"/>
                    <a:pt x="22167" y="121273"/>
                  </a:cubicBezTo>
                  <a:close/>
                  <a:moveTo>
                    <a:pt x="22167" y="174475"/>
                  </a:moveTo>
                  <a:cubicBezTo>
                    <a:pt x="28183" y="178678"/>
                    <a:pt x="34660" y="182181"/>
                    <a:pt x="41471" y="184912"/>
                  </a:cubicBezTo>
                  <a:lnTo>
                    <a:pt x="41471" y="217701"/>
                  </a:lnTo>
                  <a:cubicBezTo>
                    <a:pt x="34421" y="214746"/>
                    <a:pt x="27900" y="210659"/>
                    <a:pt x="22167" y="205601"/>
                  </a:cubicBezTo>
                  <a:close/>
                  <a:moveTo>
                    <a:pt x="22167" y="217055"/>
                  </a:moveTo>
                  <a:cubicBezTo>
                    <a:pt x="28161" y="221293"/>
                    <a:pt x="34642" y="224796"/>
                    <a:pt x="41471" y="227492"/>
                  </a:cubicBezTo>
                  <a:lnTo>
                    <a:pt x="41471" y="257325"/>
                  </a:lnTo>
                  <a:cubicBezTo>
                    <a:pt x="29372" y="251506"/>
                    <a:pt x="22167" y="244764"/>
                    <a:pt x="22167" y="239314"/>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grpSp>
          <p:nvGrpSpPr>
            <p:cNvPr id="603" name="Google Shape;603;p50"/>
            <p:cNvGrpSpPr/>
            <p:nvPr/>
          </p:nvGrpSpPr>
          <p:grpSpPr>
            <a:xfrm>
              <a:off x="2210925" y="3481604"/>
              <a:ext cx="725400" cy="666971"/>
              <a:chOff x="1727252" y="3339391"/>
              <a:chExt cx="725400" cy="666971"/>
            </a:xfrm>
          </p:grpSpPr>
          <p:sp>
            <p:nvSpPr>
              <p:cNvPr id="604" name="Google Shape;604;p50"/>
              <p:cNvSpPr txBox="1"/>
              <p:nvPr/>
            </p:nvSpPr>
            <p:spPr>
              <a:xfrm>
                <a:off x="1727252" y="3575262"/>
                <a:ext cx="725400" cy="431100"/>
              </a:xfrm>
              <a:prstGeom prst="rect">
                <a:avLst/>
              </a:prstGeom>
              <a:noFill/>
              <a:ln>
                <a:noFill/>
              </a:ln>
            </p:spPr>
            <p:txBody>
              <a:bodyPr anchorCtr="0" anchor="ctr" bIns="91425" lIns="91425" spcFirstLastPara="1" rIns="91425" wrap="square" tIns="91425">
                <a:spAutoFit/>
              </a:bodyPr>
              <a:lstStyle/>
              <a:p>
                <a:pPr indent="0" lvl="0" marL="0" marR="0" rtl="0" algn="ctr">
                  <a:spcBef>
                    <a:spcPts val="0"/>
                  </a:spcBef>
                  <a:spcAft>
                    <a:spcPts val="0"/>
                  </a:spcAft>
                  <a:buClr>
                    <a:srgbClr val="595959"/>
                  </a:buClr>
                  <a:buSzPts val="800"/>
                  <a:buFont typeface="Arial"/>
                  <a:buNone/>
                </a:pPr>
                <a:r>
                  <a:rPr lang="en" sz="800">
                    <a:solidFill>
                      <a:srgbClr val="595959"/>
                    </a:solidFill>
                    <a:latin typeface="Arial"/>
                    <a:ea typeface="Arial"/>
                    <a:cs typeface="Arial"/>
                    <a:sym typeface="Arial"/>
                  </a:rPr>
                  <a:t>Ingestion Dashboard*</a:t>
                </a:r>
                <a:endParaRPr sz="800">
                  <a:solidFill>
                    <a:srgbClr val="595959"/>
                  </a:solidFill>
                  <a:latin typeface="Arial"/>
                  <a:ea typeface="Arial"/>
                  <a:cs typeface="Arial"/>
                  <a:sym typeface="Arial"/>
                </a:endParaRPr>
              </a:p>
            </p:txBody>
          </p:sp>
          <p:pic>
            <p:nvPicPr>
              <p:cNvPr descr="A picture containing drawing&#10;&#10;Description automatically generated" id="605" name="Google Shape;605;p50"/>
              <p:cNvPicPr preferRelativeResize="0"/>
              <p:nvPr/>
            </p:nvPicPr>
            <p:blipFill rotWithShape="1">
              <a:blip r:embed="rId4">
                <a:alphaModFix/>
              </a:blip>
              <a:srcRect b="0" l="0" r="0" t="0"/>
              <a:stretch/>
            </p:blipFill>
            <p:spPr>
              <a:xfrm>
                <a:off x="1954913" y="3339391"/>
                <a:ext cx="289924" cy="232295"/>
              </a:xfrm>
              <a:prstGeom prst="rect">
                <a:avLst/>
              </a:prstGeom>
              <a:noFill/>
              <a:ln>
                <a:noFill/>
              </a:ln>
            </p:spPr>
          </p:pic>
        </p:grpSp>
        <p:cxnSp>
          <p:nvCxnSpPr>
            <p:cNvPr id="606" name="Google Shape;606;p50"/>
            <p:cNvCxnSpPr/>
            <p:nvPr/>
          </p:nvCxnSpPr>
          <p:spPr>
            <a:xfrm rot="10800000">
              <a:off x="1544500" y="2719525"/>
              <a:ext cx="1672800" cy="0"/>
            </a:xfrm>
            <a:prstGeom prst="straightConnector1">
              <a:avLst/>
            </a:prstGeom>
            <a:noFill/>
            <a:ln cap="flat" cmpd="sng" w="19050">
              <a:solidFill>
                <a:srgbClr val="B7B7B7"/>
              </a:solidFill>
              <a:prstDash val="solid"/>
              <a:miter lim="800000"/>
              <a:headEnd len="med" w="med" type="triangle"/>
              <a:tailEnd len="sm" w="sm" type="none"/>
            </a:ln>
          </p:spPr>
        </p:cxnSp>
        <p:sp>
          <p:nvSpPr>
            <p:cNvPr id="607" name="Google Shape;607;p50"/>
            <p:cNvSpPr/>
            <p:nvPr/>
          </p:nvSpPr>
          <p:spPr>
            <a:xfrm>
              <a:off x="478950" y="4144025"/>
              <a:ext cx="2653500" cy="256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200">
                  <a:solidFill>
                    <a:srgbClr val="FFFFFF"/>
                  </a:solidFill>
                  <a:latin typeface="Arial"/>
                  <a:ea typeface="Arial"/>
                  <a:cs typeface="Arial"/>
                  <a:sym typeface="Arial"/>
                </a:rPr>
                <a:t>Ingestion</a:t>
              </a:r>
              <a:endParaRPr b="1" sz="1000">
                <a:solidFill>
                  <a:srgbClr val="FFFFFF"/>
                </a:solidFill>
                <a:latin typeface="Arial"/>
                <a:ea typeface="Arial"/>
                <a:cs typeface="Arial"/>
                <a:sym typeface="Arial"/>
              </a:endParaRPr>
            </a:p>
          </p:txBody>
        </p:sp>
      </p:grpSp>
      <p:grpSp>
        <p:nvGrpSpPr>
          <p:cNvPr id="608" name="Google Shape;608;p50"/>
          <p:cNvGrpSpPr/>
          <p:nvPr/>
        </p:nvGrpSpPr>
        <p:grpSpPr>
          <a:xfrm>
            <a:off x="6185775" y="1303147"/>
            <a:ext cx="2697150" cy="3086278"/>
            <a:chOff x="6185775" y="1303147"/>
            <a:chExt cx="2697150" cy="3086278"/>
          </a:xfrm>
        </p:grpSpPr>
        <p:grpSp>
          <p:nvGrpSpPr>
            <p:cNvPr id="609" name="Google Shape;609;p50"/>
            <p:cNvGrpSpPr/>
            <p:nvPr/>
          </p:nvGrpSpPr>
          <p:grpSpPr>
            <a:xfrm>
              <a:off x="6313992" y="2814738"/>
              <a:ext cx="809100" cy="495186"/>
              <a:chOff x="6603688" y="2109664"/>
              <a:chExt cx="809100" cy="495186"/>
            </a:xfrm>
          </p:grpSpPr>
          <p:grpSp>
            <p:nvGrpSpPr>
              <p:cNvPr id="610" name="Google Shape;610;p50"/>
              <p:cNvGrpSpPr/>
              <p:nvPr/>
            </p:nvGrpSpPr>
            <p:grpSpPr>
              <a:xfrm>
                <a:off x="6836908" y="2109664"/>
                <a:ext cx="344179" cy="148312"/>
                <a:chOff x="1010933" y="2754689"/>
                <a:chExt cx="566643" cy="214696"/>
              </a:xfrm>
            </p:grpSpPr>
            <p:sp>
              <p:nvSpPr>
                <p:cNvPr id="611" name="Google Shape;611;p50"/>
                <p:cNvSpPr/>
                <p:nvPr/>
              </p:nvSpPr>
              <p:spPr>
                <a:xfrm>
                  <a:off x="1010933" y="2754689"/>
                  <a:ext cx="563922" cy="46711"/>
                </a:xfrm>
                <a:custGeom>
                  <a:rect b="b" l="l" r="r" t="t"/>
                  <a:pathLst>
                    <a:path extrusionOk="0" h="46711" w="563922">
                      <a:moveTo>
                        <a:pt x="555533" y="46712"/>
                      </a:moveTo>
                      <a:cubicBezTo>
                        <a:pt x="531001" y="46712"/>
                        <a:pt x="507133" y="38976"/>
                        <a:pt x="487508" y="24667"/>
                      </a:cubicBezTo>
                      <a:cubicBezTo>
                        <a:pt x="467883" y="38976"/>
                        <a:pt x="444016" y="46712"/>
                        <a:pt x="419484" y="46712"/>
                      </a:cubicBezTo>
                      <a:cubicBezTo>
                        <a:pt x="394952" y="46712"/>
                        <a:pt x="371084" y="38976"/>
                        <a:pt x="351459" y="24667"/>
                      </a:cubicBezTo>
                      <a:cubicBezTo>
                        <a:pt x="331834" y="38976"/>
                        <a:pt x="307967" y="46712"/>
                        <a:pt x="283435" y="46712"/>
                      </a:cubicBezTo>
                      <a:cubicBezTo>
                        <a:pt x="258903" y="46712"/>
                        <a:pt x="235036" y="38976"/>
                        <a:pt x="215411" y="24667"/>
                      </a:cubicBezTo>
                      <a:cubicBezTo>
                        <a:pt x="195786" y="38976"/>
                        <a:pt x="171917" y="46712"/>
                        <a:pt x="147386" y="46712"/>
                      </a:cubicBezTo>
                      <a:cubicBezTo>
                        <a:pt x="122855" y="46712"/>
                        <a:pt x="98986" y="38976"/>
                        <a:pt x="79362" y="24667"/>
                      </a:cubicBezTo>
                      <a:cubicBezTo>
                        <a:pt x="59737" y="38976"/>
                        <a:pt x="35868" y="46712"/>
                        <a:pt x="11337" y="46712"/>
                      </a:cubicBezTo>
                      <a:cubicBezTo>
                        <a:pt x="5076" y="46712"/>
                        <a:pt x="0" y="41777"/>
                        <a:pt x="0" y="35689"/>
                      </a:cubicBezTo>
                      <a:cubicBezTo>
                        <a:pt x="0" y="29602"/>
                        <a:pt x="5076" y="24667"/>
                        <a:pt x="11337" y="24667"/>
                      </a:cubicBezTo>
                      <a:cubicBezTo>
                        <a:pt x="33540" y="24743"/>
                        <a:pt x="55000" y="16900"/>
                        <a:pt x="71652" y="2622"/>
                      </a:cubicBezTo>
                      <a:cubicBezTo>
                        <a:pt x="75822" y="-874"/>
                        <a:pt x="81995" y="-874"/>
                        <a:pt x="86164" y="2622"/>
                      </a:cubicBezTo>
                      <a:cubicBezTo>
                        <a:pt x="102816" y="16900"/>
                        <a:pt x="124276" y="24743"/>
                        <a:pt x="146479" y="24667"/>
                      </a:cubicBezTo>
                      <a:cubicBezTo>
                        <a:pt x="168760" y="24798"/>
                        <a:pt x="190310" y="16950"/>
                        <a:pt x="207021" y="2622"/>
                      </a:cubicBezTo>
                      <a:cubicBezTo>
                        <a:pt x="211190" y="-874"/>
                        <a:pt x="217364" y="-874"/>
                        <a:pt x="221533" y="2622"/>
                      </a:cubicBezTo>
                      <a:cubicBezTo>
                        <a:pt x="238185" y="16900"/>
                        <a:pt x="259645" y="24743"/>
                        <a:pt x="281848" y="24667"/>
                      </a:cubicBezTo>
                      <a:cubicBezTo>
                        <a:pt x="304128" y="24798"/>
                        <a:pt x="325678" y="16950"/>
                        <a:pt x="342389" y="2622"/>
                      </a:cubicBezTo>
                      <a:cubicBezTo>
                        <a:pt x="346559" y="-874"/>
                        <a:pt x="352731" y="-874"/>
                        <a:pt x="356901" y="2622"/>
                      </a:cubicBezTo>
                      <a:cubicBezTo>
                        <a:pt x="373554" y="16900"/>
                        <a:pt x="395013" y="24743"/>
                        <a:pt x="417216" y="24667"/>
                      </a:cubicBezTo>
                      <a:cubicBezTo>
                        <a:pt x="439497" y="24798"/>
                        <a:pt x="461047" y="16950"/>
                        <a:pt x="477758" y="2622"/>
                      </a:cubicBezTo>
                      <a:cubicBezTo>
                        <a:pt x="481928" y="-874"/>
                        <a:pt x="488100" y="-874"/>
                        <a:pt x="492270" y="2622"/>
                      </a:cubicBezTo>
                      <a:cubicBezTo>
                        <a:pt x="508922" y="16900"/>
                        <a:pt x="530382" y="24743"/>
                        <a:pt x="552585" y="24667"/>
                      </a:cubicBezTo>
                      <a:cubicBezTo>
                        <a:pt x="558845" y="24667"/>
                        <a:pt x="563922" y="29602"/>
                        <a:pt x="563922" y="35689"/>
                      </a:cubicBezTo>
                      <a:cubicBezTo>
                        <a:pt x="563922" y="41777"/>
                        <a:pt x="558845" y="46712"/>
                        <a:pt x="552585" y="46712"/>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250"/>
                    <a:buFont typeface="Arial"/>
                    <a:buNone/>
                  </a:pPr>
                  <a:r>
                    <a:t/>
                  </a:r>
                  <a:endParaRPr sz="1250">
                    <a:solidFill>
                      <a:srgbClr val="262626"/>
                    </a:solidFill>
                    <a:latin typeface="Arial"/>
                    <a:ea typeface="Arial"/>
                    <a:cs typeface="Arial"/>
                    <a:sym typeface="Arial"/>
                  </a:endParaRPr>
                </a:p>
              </p:txBody>
            </p:sp>
            <p:sp>
              <p:nvSpPr>
                <p:cNvPr id="612" name="Google Shape;612;p50"/>
                <p:cNvSpPr/>
                <p:nvPr/>
              </p:nvSpPr>
              <p:spPr>
                <a:xfrm>
                  <a:off x="1014102" y="2840885"/>
                  <a:ext cx="563474" cy="45171"/>
                </a:xfrm>
                <a:custGeom>
                  <a:rect b="b" l="l" r="r" t="t"/>
                  <a:pathLst>
                    <a:path extrusionOk="0" h="45171" w="563474">
                      <a:moveTo>
                        <a:pt x="552364" y="45168"/>
                      </a:moveTo>
                      <a:cubicBezTo>
                        <a:pt x="527832" y="45168"/>
                        <a:pt x="503964" y="37433"/>
                        <a:pt x="484339" y="23123"/>
                      </a:cubicBezTo>
                      <a:cubicBezTo>
                        <a:pt x="464714" y="37433"/>
                        <a:pt x="440847" y="45168"/>
                        <a:pt x="416315" y="45168"/>
                      </a:cubicBezTo>
                      <a:cubicBezTo>
                        <a:pt x="391783" y="45168"/>
                        <a:pt x="367915" y="37433"/>
                        <a:pt x="348290" y="23123"/>
                      </a:cubicBezTo>
                      <a:cubicBezTo>
                        <a:pt x="307979" y="52517"/>
                        <a:pt x="252553" y="52517"/>
                        <a:pt x="212242" y="23123"/>
                      </a:cubicBezTo>
                      <a:cubicBezTo>
                        <a:pt x="171931" y="52517"/>
                        <a:pt x="116504" y="52517"/>
                        <a:pt x="76193" y="23123"/>
                      </a:cubicBezTo>
                      <a:cubicBezTo>
                        <a:pt x="56568" y="37433"/>
                        <a:pt x="32699" y="45168"/>
                        <a:pt x="8168" y="45168"/>
                      </a:cubicBezTo>
                      <a:cubicBezTo>
                        <a:pt x="3236" y="43933"/>
                        <a:pt x="-156" y="39537"/>
                        <a:pt x="6" y="34587"/>
                      </a:cubicBezTo>
                      <a:cubicBezTo>
                        <a:pt x="479" y="28968"/>
                        <a:pt x="5317" y="24648"/>
                        <a:pt x="11116" y="24667"/>
                      </a:cubicBezTo>
                      <a:cubicBezTo>
                        <a:pt x="33319" y="24743"/>
                        <a:pt x="54779" y="16900"/>
                        <a:pt x="71431" y="2622"/>
                      </a:cubicBezTo>
                      <a:cubicBezTo>
                        <a:pt x="75600" y="-874"/>
                        <a:pt x="81774" y="-874"/>
                        <a:pt x="85943" y="2622"/>
                      </a:cubicBezTo>
                      <a:cubicBezTo>
                        <a:pt x="102595" y="16900"/>
                        <a:pt x="124055" y="24743"/>
                        <a:pt x="146258" y="24667"/>
                      </a:cubicBezTo>
                      <a:cubicBezTo>
                        <a:pt x="168539" y="24798"/>
                        <a:pt x="190089" y="16950"/>
                        <a:pt x="206800" y="2622"/>
                      </a:cubicBezTo>
                      <a:cubicBezTo>
                        <a:pt x="210969" y="-874"/>
                        <a:pt x="217142" y="-874"/>
                        <a:pt x="221312" y="2622"/>
                      </a:cubicBezTo>
                      <a:cubicBezTo>
                        <a:pt x="237964" y="16900"/>
                        <a:pt x="259423" y="24743"/>
                        <a:pt x="281627" y="24667"/>
                      </a:cubicBezTo>
                      <a:cubicBezTo>
                        <a:pt x="303907" y="24798"/>
                        <a:pt x="325457" y="16950"/>
                        <a:pt x="342168" y="2622"/>
                      </a:cubicBezTo>
                      <a:cubicBezTo>
                        <a:pt x="346338" y="-874"/>
                        <a:pt x="352510" y="-874"/>
                        <a:pt x="356680" y="2622"/>
                      </a:cubicBezTo>
                      <a:cubicBezTo>
                        <a:pt x="373332" y="16900"/>
                        <a:pt x="394792" y="24743"/>
                        <a:pt x="416995" y="24667"/>
                      </a:cubicBezTo>
                      <a:cubicBezTo>
                        <a:pt x="439275" y="24798"/>
                        <a:pt x="460825" y="16950"/>
                        <a:pt x="477537" y="2622"/>
                      </a:cubicBezTo>
                      <a:cubicBezTo>
                        <a:pt x="481707" y="-874"/>
                        <a:pt x="487879" y="-874"/>
                        <a:pt x="492049" y="2622"/>
                      </a:cubicBezTo>
                      <a:cubicBezTo>
                        <a:pt x="508701" y="16900"/>
                        <a:pt x="530160" y="24743"/>
                        <a:pt x="552364" y="24667"/>
                      </a:cubicBezTo>
                      <a:cubicBezTo>
                        <a:pt x="558499" y="24667"/>
                        <a:pt x="563474" y="29503"/>
                        <a:pt x="563474" y="35469"/>
                      </a:cubicBezTo>
                      <a:cubicBezTo>
                        <a:pt x="562996" y="41052"/>
                        <a:pt x="558125" y="45304"/>
                        <a:pt x="552364" y="45168"/>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250"/>
                    <a:buFont typeface="Arial"/>
                    <a:buNone/>
                  </a:pPr>
                  <a:r>
                    <a:t/>
                  </a:r>
                  <a:endParaRPr sz="1250">
                    <a:solidFill>
                      <a:srgbClr val="262626"/>
                    </a:solidFill>
                    <a:latin typeface="Arial"/>
                    <a:ea typeface="Arial"/>
                    <a:cs typeface="Arial"/>
                    <a:sym typeface="Arial"/>
                  </a:endParaRPr>
                </a:p>
              </p:txBody>
            </p:sp>
            <p:sp>
              <p:nvSpPr>
                <p:cNvPr id="613" name="Google Shape;613;p50"/>
                <p:cNvSpPr/>
                <p:nvPr/>
              </p:nvSpPr>
              <p:spPr>
                <a:xfrm>
                  <a:off x="1014102" y="2923333"/>
                  <a:ext cx="563474" cy="46052"/>
                </a:xfrm>
                <a:custGeom>
                  <a:rect b="b" l="l" r="r" t="t"/>
                  <a:pathLst>
                    <a:path extrusionOk="0" h="46052" w="563474">
                      <a:moveTo>
                        <a:pt x="552364" y="46050"/>
                      </a:moveTo>
                      <a:cubicBezTo>
                        <a:pt x="527832" y="46050"/>
                        <a:pt x="503964" y="38315"/>
                        <a:pt x="484339" y="24005"/>
                      </a:cubicBezTo>
                      <a:cubicBezTo>
                        <a:pt x="444028" y="53398"/>
                        <a:pt x="388602" y="53398"/>
                        <a:pt x="348290" y="24005"/>
                      </a:cubicBezTo>
                      <a:cubicBezTo>
                        <a:pt x="307979" y="53398"/>
                        <a:pt x="252553" y="53398"/>
                        <a:pt x="212242" y="24005"/>
                      </a:cubicBezTo>
                      <a:cubicBezTo>
                        <a:pt x="171931" y="53398"/>
                        <a:pt x="116504" y="53398"/>
                        <a:pt x="76193" y="24005"/>
                      </a:cubicBezTo>
                      <a:cubicBezTo>
                        <a:pt x="56568" y="38315"/>
                        <a:pt x="32699" y="46050"/>
                        <a:pt x="8168" y="46050"/>
                      </a:cubicBezTo>
                      <a:cubicBezTo>
                        <a:pt x="3236" y="44815"/>
                        <a:pt x="-156" y="40418"/>
                        <a:pt x="6" y="35469"/>
                      </a:cubicBezTo>
                      <a:cubicBezTo>
                        <a:pt x="6" y="29503"/>
                        <a:pt x="4980" y="24667"/>
                        <a:pt x="11116" y="24667"/>
                      </a:cubicBezTo>
                      <a:cubicBezTo>
                        <a:pt x="33319" y="24743"/>
                        <a:pt x="54779" y="16900"/>
                        <a:pt x="71431" y="2622"/>
                      </a:cubicBezTo>
                      <a:cubicBezTo>
                        <a:pt x="75600" y="-874"/>
                        <a:pt x="81774" y="-874"/>
                        <a:pt x="85943" y="2622"/>
                      </a:cubicBezTo>
                      <a:cubicBezTo>
                        <a:pt x="120552" y="32026"/>
                        <a:pt x="172190" y="32026"/>
                        <a:pt x="206800" y="2622"/>
                      </a:cubicBezTo>
                      <a:cubicBezTo>
                        <a:pt x="210969" y="-874"/>
                        <a:pt x="217142" y="-874"/>
                        <a:pt x="221312" y="2622"/>
                      </a:cubicBezTo>
                      <a:cubicBezTo>
                        <a:pt x="255920" y="32026"/>
                        <a:pt x="307560" y="32026"/>
                        <a:pt x="342168" y="2622"/>
                      </a:cubicBezTo>
                      <a:cubicBezTo>
                        <a:pt x="346338" y="-874"/>
                        <a:pt x="352510" y="-874"/>
                        <a:pt x="356680" y="2622"/>
                      </a:cubicBezTo>
                      <a:cubicBezTo>
                        <a:pt x="391289" y="32026"/>
                        <a:pt x="442928" y="32026"/>
                        <a:pt x="477537" y="2622"/>
                      </a:cubicBezTo>
                      <a:cubicBezTo>
                        <a:pt x="481707" y="-874"/>
                        <a:pt x="487879" y="-874"/>
                        <a:pt x="492049" y="2622"/>
                      </a:cubicBezTo>
                      <a:cubicBezTo>
                        <a:pt x="508701" y="16900"/>
                        <a:pt x="530160" y="24743"/>
                        <a:pt x="552364" y="24667"/>
                      </a:cubicBezTo>
                      <a:cubicBezTo>
                        <a:pt x="558499" y="24667"/>
                        <a:pt x="563474" y="29503"/>
                        <a:pt x="563474" y="35469"/>
                      </a:cubicBezTo>
                      <a:cubicBezTo>
                        <a:pt x="563477" y="41313"/>
                        <a:pt x="558604" y="46051"/>
                        <a:pt x="552593" y="46052"/>
                      </a:cubicBezTo>
                      <a:cubicBezTo>
                        <a:pt x="552516" y="46053"/>
                        <a:pt x="552441" y="46052"/>
                        <a:pt x="552364" y="4605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250"/>
                    <a:buFont typeface="Arial"/>
                    <a:buNone/>
                  </a:pPr>
                  <a:r>
                    <a:t/>
                  </a:r>
                  <a:endParaRPr sz="1250">
                    <a:solidFill>
                      <a:srgbClr val="262626"/>
                    </a:solidFill>
                    <a:latin typeface="Arial"/>
                    <a:ea typeface="Arial"/>
                    <a:cs typeface="Arial"/>
                    <a:sym typeface="Arial"/>
                  </a:endParaRPr>
                </a:p>
              </p:txBody>
            </p:sp>
          </p:grpSp>
          <p:sp>
            <p:nvSpPr>
              <p:cNvPr id="614" name="Google Shape;614;p50"/>
              <p:cNvSpPr txBox="1"/>
              <p:nvPr/>
            </p:nvSpPr>
            <p:spPr>
              <a:xfrm>
                <a:off x="6603688" y="2352250"/>
                <a:ext cx="809100" cy="2526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5B5B5B"/>
                  </a:buClr>
                  <a:buSzPts val="800"/>
                  <a:buFont typeface="Arial"/>
                  <a:buNone/>
                </a:pPr>
                <a:r>
                  <a:rPr lang="en" sz="800">
                    <a:solidFill>
                      <a:srgbClr val="5B5B5B"/>
                    </a:solidFill>
                    <a:latin typeface="Arial"/>
                    <a:ea typeface="Arial"/>
                    <a:cs typeface="Arial"/>
                    <a:sym typeface="Arial"/>
                  </a:rPr>
                  <a:t>Data Lake </a:t>
                </a:r>
                <a:br>
                  <a:rPr lang="en" sz="800">
                    <a:solidFill>
                      <a:srgbClr val="5B5B5B"/>
                    </a:solidFill>
                    <a:latin typeface="Arial"/>
                    <a:ea typeface="Arial"/>
                    <a:cs typeface="Arial"/>
                    <a:sym typeface="Arial"/>
                  </a:rPr>
                </a:br>
                <a:r>
                  <a:rPr lang="en" sz="800">
                    <a:solidFill>
                      <a:srgbClr val="5B5B5B"/>
                    </a:solidFill>
                    <a:latin typeface="Arial"/>
                    <a:ea typeface="Arial"/>
                    <a:cs typeface="Arial"/>
                    <a:sym typeface="Arial"/>
                  </a:rPr>
                  <a:t>export</a:t>
                </a:r>
                <a:endParaRPr sz="800">
                  <a:solidFill>
                    <a:srgbClr val="5B5B5B"/>
                  </a:solidFill>
                  <a:latin typeface="Arial"/>
                  <a:ea typeface="Arial"/>
                  <a:cs typeface="Arial"/>
                  <a:sym typeface="Arial"/>
                </a:endParaRPr>
              </a:p>
            </p:txBody>
          </p:sp>
        </p:grpSp>
        <p:grpSp>
          <p:nvGrpSpPr>
            <p:cNvPr id="615" name="Google Shape;615;p50"/>
            <p:cNvGrpSpPr/>
            <p:nvPr/>
          </p:nvGrpSpPr>
          <p:grpSpPr>
            <a:xfrm>
              <a:off x="6294917" y="3424537"/>
              <a:ext cx="863700" cy="528137"/>
              <a:chOff x="6585457" y="2731963"/>
              <a:chExt cx="863700" cy="528137"/>
            </a:xfrm>
          </p:grpSpPr>
          <p:sp>
            <p:nvSpPr>
              <p:cNvPr id="616" name="Google Shape;616;p50"/>
              <p:cNvSpPr/>
              <p:nvPr/>
            </p:nvSpPr>
            <p:spPr>
              <a:xfrm>
                <a:off x="6889572" y="2731963"/>
                <a:ext cx="255476" cy="255312"/>
              </a:xfrm>
              <a:custGeom>
                <a:rect b="b" l="l" r="r" t="t"/>
                <a:pathLst>
                  <a:path extrusionOk="0" h="408499" w="408762">
                    <a:moveTo>
                      <a:pt x="245386" y="146816"/>
                    </a:moveTo>
                    <a:cubicBezTo>
                      <a:pt x="248538" y="145954"/>
                      <a:pt x="252018" y="146294"/>
                      <a:pt x="255080" y="148040"/>
                    </a:cubicBezTo>
                    <a:cubicBezTo>
                      <a:pt x="261202" y="151533"/>
                      <a:pt x="263336" y="159331"/>
                      <a:pt x="259842" y="165455"/>
                    </a:cubicBezTo>
                    <a:cubicBezTo>
                      <a:pt x="259618" y="165845"/>
                      <a:pt x="259375" y="166226"/>
                      <a:pt x="259111" y="166591"/>
                    </a:cubicBezTo>
                    <a:lnTo>
                      <a:pt x="201156" y="256970"/>
                    </a:lnTo>
                    <a:cubicBezTo>
                      <a:pt x="199098" y="260156"/>
                      <a:pt x="195730" y="262261"/>
                      <a:pt x="191965" y="262715"/>
                    </a:cubicBezTo>
                    <a:lnTo>
                      <a:pt x="190433" y="262843"/>
                    </a:lnTo>
                    <a:cubicBezTo>
                      <a:pt x="187145" y="262830"/>
                      <a:pt x="183992" y="261549"/>
                      <a:pt x="181625" y="259269"/>
                    </a:cubicBezTo>
                    <a:lnTo>
                      <a:pt x="151498" y="230419"/>
                    </a:lnTo>
                    <a:cubicBezTo>
                      <a:pt x="146784" y="225176"/>
                      <a:pt x="147211" y="217105"/>
                      <a:pt x="152455" y="212391"/>
                    </a:cubicBezTo>
                    <a:cubicBezTo>
                      <a:pt x="157153" y="208164"/>
                      <a:pt x="164240" y="208014"/>
                      <a:pt x="169115" y="212036"/>
                    </a:cubicBezTo>
                    <a:lnTo>
                      <a:pt x="188008" y="230163"/>
                    </a:lnTo>
                    <a:lnTo>
                      <a:pt x="237665" y="152803"/>
                    </a:lnTo>
                    <a:cubicBezTo>
                      <a:pt x="239412" y="149742"/>
                      <a:pt x="242235" y="147678"/>
                      <a:pt x="245386" y="146816"/>
                    </a:cubicBezTo>
                    <a:close/>
                    <a:moveTo>
                      <a:pt x="204347" y="101357"/>
                    </a:moveTo>
                    <a:cubicBezTo>
                      <a:pt x="147524" y="101357"/>
                      <a:pt x="101457" y="147424"/>
                      <a:pt x="101457" y="204248"/>
                    </a:cubicBezTo>
                    <a:cubicBezTo>
                      <a:pt x="101457" y="261073"/>
                      <a:pt x="147524" y="307140"/>
                      <a:pt x="204347" y="307140"/>
                    </a:cubicBezTo>
                    <a:cubicBezTo>
                      <a:pt x="261172" y="307140"/>
                      <a:pt x="307238" y="261073"/>
                      <a:pt x="307238" y="204248"/>
                    </a:cubicBezTo>
                    <a:cubicBezTo>
                      <a:pt x="307168" y="147453"/>
                      <a:pt x="261143" y="101428"/>
                      <a:pt x="204347" y="101357"/>
                    </a:cubicBezTo>
                    <a:close/>
                    <a:moveTo>
                      <a:pt x="204347" y="88592"/>
                    </a:moveTo>
                    <a:cubicBezTo>
                      <a:pt x="268222" y="88592"/>
                      <a:pt x="320003" y="140373"/>
                      <a:pt x="320003" y="204248"/>
                    </a:cubicBezTo>
                    <a:cubicBezTo>
                      <a:pt x="319862" y="268065"/>
                      <a:pt x="268164" y="319764"/>
                      <a:pt x="204347" y="319905"/>
                    </a:cubicBezTo>
                    <a:cubicBezTo>
                      <a:pt x="140472" y="319905"/>
                      <a:pt x="88692" y="268123"/>
                      <a:pt x="88692" y="204248"/>
                    </a:cubicBezTo>
                    <a:cubicBezTo>
                      <a:pt x="88692" y="140373"/>
                      <a:pt x="140472" y="88592"/>
                      <a:pt x="204347" y="88592"/>
                    </a:cubicBezTo>
                    <a:close/>
                    <a:moveTo>
                      <a:pt x="170903" y="31914"/>
                    </a:moveTo>
                    <a:lnTo>
                      <a:pt x="170903" y="57446"/>
                    </a:lnTo>
                    <a:cubicBezTo>
                      <a:pt x="170769" y="64326"/>
                      <a:pt x="166242" y="70345"/>
                      <a:pt x="159670" y="72381"/>
                    </a:cubicBezTo>
                    <a:cubicBezTo>
                      <a:pt x="142009" y="78420"/>
                      <a:pt x="125919" y="88320"/>
                      <a:pt x="112564" y="101359"/>
                    </a:cubicBezTo>
                    <a:lnTo>
                      <a:pt x="111288" y="102381"/>
                    </a:lnTo>
                    <a:cubicBezTo>
                      <a:pt x="106187" y="106695"/>
                      <a:pt x="98913" y="107310"/>
                      <a:pt x="93160" y="103912"/>
                    </a:cubicBezTo>
                    <a:lnTo>
                      <a:pt x="71332" y="91147"/>
                    </a:lnTo>
                    <a:lnTo>
                      <a:pt x="40312" y="143868"/>
                    </a:lnTo>
                    <a:lnTo>
                      <a:pt x="63672" y="157399"/>
                    </a:lnTo>
                    <a:cubicBezTo>
                      <a:pt x="68643" y="160208"/>
                      <a:pt x="71716" y="165476"/>
                      <a:pt x="71714" y="171187"/>
                    </a:cubicBezTo>
                    <a:cubicBezTo>
                      <a:pt x="71701" y="177256"/>
                      <a:pt x="71232" y="183315"/>
                      <a:pt x="70310" y="189313"/>
                    </a:cubicBezTo>
                    <a:cubicBezTo>
                      <a:pt x="70063" y="193990"/>
                      <a:pt x="70063" y="198678"/>
                      <a:pt x="70310" y="203355"/>
                    </a:cubicBezTo>
                    <a:lnTo>
                      <a:pt x="70310" y="236163"/>
                    </a:lnTo>
                    <a:cubicBezTo>
                      <a:pt x="70410" y="242305"/>
                      <a:pt x="66919" y="247942"/>
                      <a:pt x="61375" y="250588"/>
                    </a:cubicBezTo>
                    <a:lnTo>
                      <a:pt x="37758" y="263353"/>
                    </a:lnTo>
                    <a:lnTo>
                      <a:pt x="69545" y="317096"/>
                    </a:lnTo>
                    <a:lnTo>
                      <a:pt x="93926" y="304331"/>
                    </a:lnTo>
                    <a:cubicBezTo>
                      <a:pt x="96237" y="303072"/>
                      <a:pt x="98827" y="302414"/>
                      <a:pt x="101459" y="302416"/>
                    </a:cubicBezTo>
                    <a:cubicBezTo>
                      <a:pt x="105035" y="302392"/>
                      <a:pt x="108509" y="303611"/>
                      <a:pt x="111288" y="305863"/>
                    </a:cubicBezTo>
                    <a:lnTo>
                      <a:pt x="117288" y="310458"/>
                    </a:lnTo>
                    <a:cubicBezTo>
                      <a:pt x="129436" y="321710"/>
                      <a:pt x="143903" y="330164"/>
                      <a:pt x="159670" y="335224"/>
                    </a:cubicBezTo>
                    <a:cubicBezTo>
                      <a:pt x="166561" y="337354"/>
                      <a:pt x="171167" y="343844"/>
                      <a:pt x="170903" y="351053"/>
                    </a:cubicBezTo>
                    <a:lnTo>
                      <a:pt x="170903" y="376585"/>
                    </a:lnTo>
                    <a:lnTo>
                      <a:pt x="234730" y="376585"/>
                    </a:lnTo>
                    <a:lnTo>
                      <a:pt x="234730" y="351692"/>
                    </a:lnTo>
                    <a:cubicBezTo>
                      <a:pt x="234787" y="344647"/>
                      <a:pt x="239457" y="338473"/>
                      <a:pt x="246219" y="336501"/>
                    </a:cubicBezTo>
                    <a:cubicBezTo>
                      <a:pt x="265366" y="330399"/>
                      <a:pt x="283020" y="320353"/>
                      <a:pt x="298048" y="307013"/>
                    </a:cubicBezTo>
                    <a:cubicBezTo>
                      <a:pt x="300867" y="304851"/>
                      <a:pt x="304324" y="303683"/>
                      <a:pt x="307877" y="303693"/>
                    </a:cubicBezTo>
                    <a:cubicBezTo>
                      <a:pt x="310507" y="303690"/>
                      <a:pt x="313097" y="304349"/>
                      <a:pt x="315408" y="305608"/>
                    </a:cubicBezTo>
                    <a:lnTo>
                      <a:pt x="339791" y="318373"/>
                    </a:lnTo>
                    <a:lnTo>
                      <a:pt x="371194" y="264119"/>
                    </a:lnTo>
                    <a:lnTo>
                      <a:pt x="347578" y="251354"/>
                    </a:lnTo>
                    <a:cubicBezTo>
                      <a:pt x="341288" y="248049"/>
                      <a:pt x="338033" y="240908"/>
                      <a:pt x="339663" y="233994"/>
                    </a:cubicBezTo>
                    <a:cubicBezTo>
                      <a:pt x="341390" y="224178"/>
                      <a:pt x="342074" y="214207"/>
                      <a:pt x="341705" y="204249"/>
                    </a:cubicBezTo>
                    <a:cubicBezTo>
                      <a:pt x="342138" y="194888"/>
                      <a:pt x="341497" y="185508"/>
                      <a:pt x="339791" y="176292"/>
                    </a:cubicBezTo>
                    <a:cubicBezTo>
                      <a:pt x="337744" y="169300"/>
                      <a:pt x="340820" y="161823"/>
                      <a:pt x="347195" y="158293"/>
                    </a:cubicBezTo>
                    <a:lnTo>
                      <a:pt x="371194" y="144761"/>
                    </a:lnTo>
                    <a:lnTo>
                      <a:pt x="339918" y="91657"/>
                    </a:lnTo>
                    <a:lnTo>
                      <a:pt x="315408" y="104422"/>
                    </a:lnTo>
                    <a:cubicBezTo>
                      <a:pt x="313097" y="105682"/>
                      <a:pt x="310507" y="106340"/>
                      <a:pt x="307877" y="106337"/>
                    </a:cubicBezTo>
                    <a:cubicBezTo>
                      <a:pt x="304144" y="106336"/>
                      <a:pt x="300530" y="105026"/>
                      <a:pt x="297665" y="102635"/>
                    </a:cubicBezTo>
                    <a:cubicBezTo>
                      <a:pt x="282706" y="89079"/>
                      <a:pt x="265041" y="78854"/>
                      <a:pt x="245837" y="72636"/>
                    </a:cubicBezTo>
                    <a:cubicBezTo>
                      <a:pt x="239225" y="70526"/>
                      <a:pt x="234736" y="64385"/>
                      <a:pt x="234730" y="57446"/>
                    </a:cubicBezTo>
                    <a:lnTo>
                      <a:pt x="234730" y="31914"/>
                    </a:lnTo>
                    <a:close/>
                    <a:moveTo>
                      <a:pt x="155073" y="0"/>
                    </a:moveTo>
                    <a:lnTo>
                      <a:pt x="250305" y="0"/>
                    </a:lnTo>
                    <a:cubicBezTo>
                      <a:pt x="259018" y="69"/>
                      <a:pt x="266065" y="7117"/>
                      <a:pt x="266134" y="15829"/>
                    </a:cubicBezTo>
                    <a:lnTo>
                      <a:pt x="266134" y="45701"/>
                    </a:lnTo>
                    <a:cubicBezTo>
                      <a:pt x="281669" y="52093"/>
                      <a:pt x="296200" y="60692"/>
                      <a:pt x="309281" y="71232"/>
                    </a:cubicBezTo>
                    <a:lnTo>
                      <a:pt x="338004" y="55530"/>
                    </a:lnTo>
                    <a:cubicBezTo>
                      <a:pt x="340300" y="54369"/>
                      <a:pt x="342835" y="53757"/>
                      <a:pt x="345408" y="53743"/>
                    </a:cubicBezTo>
                    <a:cubicBezTo>
                      <a:pt x="351058" y="53715"/>
                      <a:pt x="356302" y="56677"/>
                      <a:pt x="359194" y="61530"/>
                    </a:cubicBezTo>
                    <a:lnTo>
                      <a:pt x="406555" y="141698"/>
                    </a:lnTo>
                    <a:cubicBezTo>
                      <a:pt x="408582" y="145354"/>
                      <a:pt x="409130" y="149650"/>
                      <a:pt x="408086" y="153698"/>
                    </a:cubicBezTo>
                    <a:cubicBezTo>
                      <a:pt x="407001" y="157854"/>
                      <a:pt x="404287" y="161397"/>
                      <a:pt x="400555" y="163527"/>
                    </a:cubicBezTo>
                    <a:lnTo>
                      <a:pt x="372342" y="179484"/>
                    </a:lnTo>
                    <a:cubicBezTo>
                      <a:pt x="373109" y="187143"/>
                      <a:pt x="373109" y="195058"/>
                      <a:pt x="373109" y="203355"/>
                    </a:cubicBezTo>
                    <a:cubicBezTo>
                      <a:pt x="373264" y="211536"/>
                      <a:pt x="372966" y="219718"/>
                      <a:pt x="372215" y="227865"/>
                    </a:cubicBezTo>
                    <a:lnTo>
                      <a:pt x="400299" y="243185"/>
                    </a:lnTo>
                    <a:cubicBezTo>
                      <a:pt x="404064" y="245276"/>
                      <a:pt x="406860" y="248759"/>
                      <a:pt x="408086" y="252885"/>
                    </a:cubicBezTo>
                    <a:cubicBezTo>
                      <a:pt x="409289" y="256967"/>
                      <a:pt x="408877" y="261355"/>
                      <a:pt x="406938" y="265141"/>
                    </a:cubicBezTo>
                    <a:lnTo>
                      <a:pt x="359704" y="346840"/>
                    </a:lnTo>
                    <a:cubicBezTo>
                      <a:pt x="356939" y="351791"/>
                      <a:pt x="351717" y="354866"/>
                      <a:pt x="346045" y="354883"/>
                    </a:cubicBezTo>
                    <a:cubicBezTo>
                      <a:pt x="343364" y="354840"/>
                      <a:pt x="340732" y="354139"/>
                      <a:pt x="338387" y="352840"/>
                    </a:cubicBezTo>
                    <a:lnTo>
                      <a:pt x="309153" y="337138"/>
                    </a:lnTo>
                    <a:cubicBezTo>
                      <a:pt x="296044" y="347400"/>
                      <a:pt x="281564" y="355777"/>
                      <a:pt x="266134" y="362031"/>
                    </a:cubicBezTo>
                    <a:lnTo>
                      <a:pt x="266134" y="392669"/>
                    </a:lnTo>
                    <a:cubicBezTo>
                      <a:pt x="266065" y="401382"/>
                      <a:pt x="259018" y="408430"/>
                      <a:pt x="250305" y="408499"/>
                    </a:cubicBezTo>
                    <a:lnTo>
                      <a:pt x="154690" y="408499"/>
                    </a:lnTo>
                    <a:cubicBezTo>
                      <a:pt x="145948" y="408499"/>
                      <a:pt x="138861" y="401411"/>
                      <a:pt x="138861" y="392669"/>
                    </a:cubicBezTo>
                    <a:lnTo>
                      <a:pt x="138861" y="361904"/>
                    </a:lnTo>
                    <a:cubicBezTo>
                      <a:pt x="124433" y="355792"/>
                      <a:pt x="111041" y="347483"/>
                      <a:pt x="99160" y="337267"/>
                    </a:cubicBezTo>
                    <a:lnTo>
                      <a:pt x="70310" y="352840"/>
                    </a:lnTo>
                    <a:cubicBezTo>
                      <a:pt x="68176" y="354272"/>
                      <a:pt x="65720" y="355151"/>
                      <a:pt x="63162" y="355393"/>
                    </a:cubicBezTo>
                    <a:cubicBezTo>
                      <a:pt x="57490" y="355375"/>
                      <a:pt x="52268" y="352301"/>
                      <a:pt x="49503" y="347350"/>
                    </a:cubicBezTo>
                    <a:lnTo>
                      <a:pt x="2142" y="265523"/>
                    </a:lnTo>
                    <a:cubicBezTo>
                      <a:pt x="-22" y="261634"/>
                      <a:pt x="-572" y="257050"/>
                      <a:pt x="610" y="252758"/>
                    </a:cubicBezTo>
                    <a:cubicBezTo>
                      <a:pt x="1847" y="248699"/>
                      <a:pt x="4650" y="245301"/>
                      <a:pt x="8398" y="243312"/>
                    </a:cubicBezTo>
                    <a:lnTo>
                      <a:pt x="38652" y="227738"/>
                    </a:lnTo>
                    <a:lnTo>
                      <a:pt x="38652" y="203867"/>
                    </a:lnTo>
                    <a:cubicBezTo>
                      <a:pt x="38729" y="197928"/>
                      <a:pt x="39198" y="192000"/>
                      <a:pt x="40056" y="186122"/>
                    </a:cubicBezTo>
                    <a:lnTo>
                      <a:pt x="40056" y="183058"/>
                    </a:lnTo>
                    <a:cubicBezTo>
                      <a:pt x="39993" y="182293"/>
                      <a:pt x="39993" y="181525"/>
                      <a:pt x="40056" y="180761"/>
                    </a:cubicBezTo>
                    <a:lnTo>
                      <a:pt x="10695" y="164166"/>
                    </a:lnTo>
                    <a:cubicBezTo>
                      <a:pt x="7009" y="162044"/>
                      <a:pt x="4304" y="158560"/>
                      <a:pt x="3164" y="154464"/>
                    </a:cubicBezTo>
                    <a:cubicBezTo>
                      <a:pt x="1833" y="150169"/>
                      <a:pt x="2438" y="145509"/>
                      <a:pt x="4822" y="141698"/>
                    </a:cubicBezTo>
                    <a:lnTo>
                      <a:pt x="52311" y="61530"/>
                    </a:lnTo>
                    <a:cubicBezTo>
                      <a:pt x="55143" y="56677"/>
                      <a:pt x="60352" y="53709"/>
                      <a:pt x="65970" y="53743"/>
                    </a:cubicBezTo>
                    <a:cubicBezTo>
                      <a:pt x="68794" y="53754"/>
                      <a:pt x="71567" y="54502"/>
                      <a:pt x="74013" y="55913"/>
                    </a:cubicBezTo>
                    <a:lnTo>
                      <a:pt x="99543" y="70977"/>
                    </a:lnTo>
                    <a:cubicBezTo>
                      <a:pt x="111377" y="60632"/>
                      <a:pt x="124777" y="52230"/>
                      <a:pt x="139244" y="46084"/>
                    </a:cubicBezTo>
                    <a:lnTo>
                      <a:pt x="139244" y="15829"/>
                    </a:lnTo>
                    <a:cubicBezTo>
                      <a:pt x="139244" y="7088"/>
                      <a:pt x="146331" y="0"/>
                      <a:pt x="155073" y="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262626"/>
                  </a:buClr>
                  <a:buSzPts val="800"/>
                  <a:buFont typeface="Arial"/>
                  <a:buNone/>
                </a:pPr>
                <a:r>
                  <a:t/>
                </a:r>
                <a:endParaRPr sz="800">
                  <a:solidFill>
                    <a:srgbClr val="262626"/>
                  </a:solidFill>
                  <a:latin typeface="Arial"/>
                  <a:ea typeface="Arial"/>
                  <a:cs typeface="Arial"/>
                  <a:sym typeface="Arial"/>
                </a:endParaRPr>
              </a:p>
            </p:txBody>
          </p:sp>
          <p:sp>
            <p:nvSpPr>
              <p:cNvPr id="617" name="Google Shape;617;p50"/>
              <p:cNvSpPr txBox="1"/>
              <p:nvPr/>
            </p:nvSpPr>
            <p:spPr>
              <a:xfrm>
                <a:off x="6585457" y="3030300"/>
                <a:ext cx="863700" cy="229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venir"/>
                  <a:buNone/>
                </a:pPr>
                <a:r>
                  <a:rPr lang="en" sz="800">
                    <a:solidFill>
                      <a:srgbClr val="595959"/>
                    </a:solidFill>
                    <a:latin typeface="Arial"/>
                    <a:ea typeface="Arial"/>
                    <a:cs typeface="Arial"/>
                    <a:sym typeface="Arial"/>
                  </a:rPr>
                  <a:t>Common </a:t>
                </a:r>
                <a:br>
                  <a:rPr lang="en" sz="800">
                    <a:solidFill>
                      <a:srgbClr val="595959"/>
                    </a:solidFill>
                    <a:latin typeface="Arial"/>
                    <a:ea typeface="Arial"/>
                    <a:cs typeface="Arial"/>
                    <a:sym typeface="Arial"/>
                  </a:rPr>
                </a:br>
                <a:r>
                  <a:rPr lang="en" sz="800">
                    <a:solidFill>
                      <a:srgbClr val="595959"/>
                    </a:solidFill>
                    <a:latin typeface="Arial"/>
                    <a:ea typeface="Arial"/>
                    <a:cs typeface="Arial"/>
                    <a:sym typeface="Arial"/>
                  </a:rPr>
                  <a:t>drivers</a:t>
                </a:r>
                <a:endParaRPr i="0" sz="800" u="none" cap="none" strike="noStrike">
                  <a:solidFill>
                    <a:srgbClr val="595959"/>
                  </a:solidFill>
                  <a:latin typeface="Arial"/>
                  <a:ea typeface="Arial"/>
                  <a:cs typeface="Arial"/>
                  <a:sym typeface="Arial"/>
                </a:endParaRPr>
              </a:p>
            </p:txBody>
          </p:sp>
        </p:grpSp>
        <p:cxnSp>
          <p:nvCxnSpPr>
            <p:cNvPr id="618" name="Google Shape;618;p50"/>
            <p:cNvCxnSpPr/>
            <p:nvPr/>
          </p:nvCxnSpPr>
          <p:spPr>
            <a:xfrm rot="10800000">
              <a:off x="6185775" y="2719525"/>
              <a:ext cx="1009800" cy="0"/>
            </a:xfrm>
            <a:prstGeom prst="straightConnector1">
              <a:avLst/>
            </a:prstGeom>
            <a:noFill/>
            <a:ln cap="flat" cmpd="sng" w="19050">
              <a:solidFill>
                <a:srgbClr val="B7B7B7"/>
              </a:solidFill>
              <a:prstDash val="solid"/>
              <a:miter lim="800000"/>
              <a:headEnd len="med" w="med" type="triangle"/>
              <a:tailEnd len="sm" w="sm" type="none"/>
            </a:ln>
          </p:spPr>
        </p:cxnSp>
        <p:sp>
          <p:nvSpPr>
            <p:cNvPr id="619" name="Google Shape;619;p50"/>
            <p:cNvSpPr/>
            <p:nvPr/>
          </p:nvSpPr>
          <p:spPr>
            <a:xfrm>
              <a:off x="6305325" y="4133225"/>
              <a:ext cx="2577600" cy="256200"/>
            </a:xfrm>
            <a:prstGeom prst="rect">
              <a:avLst/>
            </a:prstGeom>
            <a:solidFill>
              <a:srgbClr val="3B3B3B"/>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200">
                  <a:solidFill>
                    <a:srgbClr val="FFFFFF"/>
                  </a:solidFill>
                  <a:latin typeface="Arial"/>
                  <a:ea typeface="Arial"/>
                  <a:cs typeface="Arial"/>
                  <a:sym typeface="Arial"/>
                </a:rPr>
                <a:t>Delivery</a:t>
              </a:r>
              <a:endParaRPr sz="1200">
                <a:solidFill>
                  <a:schemeClr val="dk1"/>
                </a:solidFill>
                <a:latin typeface="Arial"/>
                <a:ea typeface="Arial"/>
                <a:cs typeface="Arial"/>
                <a:sym typeface="Arial"/>
              </a:endParaRPr>
            </a:p>
          </p:txBody>
        </p:sp>
        <p:grpSp>
          <p:nvGrpSpPr>
            <p:cNvPr id="620" name="Google Shape;620;p50"/>
            <p:cNvGrpSpPr/>
            <p:nvPr/>
          </p:nvGrpSpPr>
          <p:grpSpPr>
            <a:xfrm>
              <a:off x="7944039" y="1303147"/>
              <a:ext cx="863700" cy="638050"/>
              <a:chOff x="8096439" y="1572103"/>
              <a:chExt cx="863700" cy="638050"/>
            </a:xfrm>
          </p:grpSpPr>
          <p:grpSp>
            <p:nvGrpSpPr>
              <p:cNvPr id="621" name="Google Shape;621;p50"/>
              <p:cNvGrpSpPr/>
              <p:nvPr/>
            </p:nvGrpSpPr>
            <p:grpSpPr>
              <a:xfrm>
                <a:off x="8367201" y="1572103"/>
                <a:ext cx="322176" cy="336723"/>
                <a:chOff x="8381810" y="3596768"/>
                <a:chExt cx="364865" cy="381340"/>
              </a:xfrm>
            </p:grpSpPr>
            <p:sp>
              <p:nvSpPr>
                <p:cNvPr id="622" name="Google Shape;622;p50"/>
                <p:cNvSpPr/>
                <p:nvPr/>
              </p:nvSpPr>
              <p:spPr>
                <a:xfrm>
                  <a:off x="8443120" y="3652266"/>
                  <a:ext cx="157252" cy="143902"/>
                </a:xfrm>
                <a:custGeom>
                  <a:rect b="b" l="l" r="r" t="t"/>
                  <a:pathLst>
                    <a:path extrusionOk="0" h="143902" w="157252">
                      <a:moveTo>
                        <a:pt x="148002" y="125914"/>
                      </a:moveTo>
                      <a:lnTo>
                        <a:pt x="124774" y="125914"/>
                      </a:lnTo>
                      <a:lnTo>
                        <a:pt x="124774" y="94564"/>
                      </a:lnTo>
                      <a:cubicBezTo>
                        <a:pt x="124774" y="89455"/>
                        <a:pt x="120632" y="85313"/>
                        <a:pt x="115524" y="85313"/>
                      </a:cubicBezTo>
                      <a:cubicBezTo>
                        <a:pt x="110415" y="85313"/>
                        <a:pt x="106274" y="89455"/>
                        <a:pt x="106274" y="94564"/>
                      </a:cubicBezTo>
                      <a:lnTo>
                        <a:pt x="106274" y="125914"/>
                      </a:lnTo>
                      <a:lnTo>
                        <a:pt x="86848" y="125914"/>
                      </a:lnTo>
                      <a:lnTo>
                        <a:pt x="86848" y="9251"/>
                      </a:lnTo>
                      <a:cubicBezTo>
                        <a:pt x="86848" y="4142"/>
                        <a:pt x="82707" y="0"/>
                        <a:pt x="77598" y="0"/>
                      </a:cubicBezTo>
                      <a:cubicBezTo>
                        <a:pt x="72490" y="0"/>
                        <a:pt x="68348" y="4142"/>
                        <a:pt x="68348" y="9251"/>
                      </a:cubicBezTo>
                      <a:lnTo>
                        <a:pt x="68348" y="125914"/>
                      </a:lnTo>
                      <a:lnTo>
                        <a:pt x="48923" y="125914"/>
                      </a:lnTo>
                      <a:lnTo>
                        <a:pt x="48923" y="66812"/>
                      </a:lnTo>
                      <a:cubicBezTo>
                        <a:pt x="48923" y="61703"/>
                        <a:pt x="44781" y="57561"/>
                        <a:pt x="39673" y="57561"/>
                      </a:cubicBezTo>
                      <a:cubicBezTo>
                        <a:pt x="34564" y="57561"/>
                        <a:pt x="30423" y="61703"/>
                        <a:pt x="30423" y="66812"/>
                      </a:cubicBezTo>
                      <a:lnTo>
                        <a:pt x="30423" y="125914"/>
                      </a:lnTo>
                      <a:lnTo>
                        <a:pt x="9250" y="125914"/>
                      </a:lnTo>
                      <a:cubicBezTo>
                        <a:pt x="4141" y="125914"/>
                        <a:pt x="0" y="130056"/>
                        <a:pt x="0" y="135165"/>
                      </a:cubicBezTo>
                      <a:cubicBezTo>
                        <a:pt x="0" y="140274"/>
                        <a:pt x="4141" y="144416"/>
                        <a:pt x="9250" y="144416"/>
                      </a:cubicBezTo>
                      <a:lnTo>
                        <a:pt x="148002" y="144416"/>
                      </a:lnTo>
                      <a:cubicBezTo>
                        <a:pt x="153111" y="144416"/>
                        <a:pt x="157252" y="140274"/>
                        <a:pt x="157252" y="135165"/>
                      </a:cubicBezTo>
                      <a:cubicBezTo>
                        <a:pt x="157252" y="130056"/>
                        <a:pt x="153111" y="125914"/>
                        <a:pt x="148002" y="125914"/>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23" name="Google Shape;623;p50"/>
                <p:cNvSpPr/>
                <p:nvPr/>
              </p:nvSpPr>
              <p:spPr>
                <a:xfrm>
                  <a:off x="8381810" y="3596768"/>
                  <a:ext cx="364865" cy="381340"/>
                </a:xfrm>
                <a:custGeom>
                  <a:rect b="b" l="l" r="r" t="t"/>
                  <a:pathLst>
                    <a:path extrusionOk="0" h="381340" w="364865">
                      <a:moveTo>
                        <a:pt x="362555" y="365299"/>
                      </a:moveTo>
                      <a:lnTo>
                        <a:pt x="233568" y="236301"/>
                      </a:lnTo>
                      <a:cubicBezTo>
                        <a:pt x="288056" y="183307"/>
                        <a:pt x="289272" y="96172"/>
                        <a:pt x="236282" y="41678"/>
                      </a:cubicBezTo>
                      <a:cubicBezTo>
                        <a:pt x="183292" y="-12815"/>
                        <a:pt x="96164" y="-14030"/>
                        <a:pt x="41675" y="38964"/>
                      </a:cubicBezTo>
                      <a:cubicBezTo>
                        <a:pt x="-12814" y="91958"/>
                        <a:pt x="-14029" y="179093"/>
                        <a:pt x="38961" y="233586"/>
                      </a:cubicBezTo>
                      <a:cubicBezTo>
                        <a:pt x="86679" y="282659"/>
                        <a:pt x="163206" y="289202"/>
                        <a:pt x="218562" y="248944"/>
                      </a:cubicBezTo>
                      <a:lnTo>
                        <a:pt x="348680" y="379072"/>
                      </a:lnTo>
                      <a:cubicBezTo>
                        <a:pt x="352483" y="382904"/>
                        <a:pt x="358672" y="382927"/>
                        <a:pt x="362504" y="379124"/>
                      </a:cubicBezTo>
                      <a:cubicBezTo>
                        <a:pt x="366335" y="375320"/>
                        <a:pt x="366358" y="369131"/>
                        <a:pt x="362555" y="365299"/>
                      </a:cubicBezTo>
                      <a:close/>
                      <a:moveTo>
                        <a:pt x="20712" y="138447"/>
                      </a:moveTo>
                      <a:cubicBezTo>
                        <a:pt x="20712" y="73675"/>
                        <a:pt x="73216" y="21167"/>
                        <a:pt x="137983" y="21167"/>
                      </a:cubicBezTo>
                      <a:cubicBezTo>
                        <a:pt x="202750" y="21167"/>
                        <a:pt x="255254" y="73675"/>
                        <a:pt x="255254" y="138447"/>
                      </a:cubicBezTo>
                      <a:cubicBezTo>
                        <a:pt x="255254" y="203219"/>
                        <a:pt x="202750" y="255728"/>
                        <a:pt x="137983" y="255728"/>
                      </a:cubicBezTo>
                      <a:cubicBezTo>
                        <a:pt x="73239" y="255671"/>
                        <a:pt x="20769" y="203196"/>
                        <a:pt x="20712" y="138447"/>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grpSp>
          <p:sp>
            <p:nvSpPr>
              <p:cNvPr id="624" name="Google Shape;624;p50"/>
              <p:cNvSpPr txBox="1"/>
              <p:nvPr/>
            </p:nvSpPr>
            <p:spPr>
              <a:xfrm>
                <a:off x="8096439" y="1915554"/>
                <a:ext cx="863700" cy="294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900">
                    <a:solidFill>
                      <a:srgbClr val="5B5B5B"/>
                    </a:solidFill>
                  </a:rPr>
                  <a:t>BI / Analytics</a:t>
                </a:r>
                <a:endParaRPr sz="900">
                  <a:solidFill>
                    <a:srgbClr val="5B5B5B"/>
                  </a:solidFill>
                </a:endParaRPr>
              </a:p>
            </p:txBody>
          </p:sp>
        </p:grpSp>
        <p:grpSp>
          <p:nvGrpSpPr>
            <p:cNvPr id="625" name="Google Shape;625;p50"/>
            <p:cNvGrpSpPr/>
            <p:nvPr/>
          </p:nvGrpSpPr>
          <p:grpSpPr>
            <a:xfrm>
              <a:off x="8010658" y="2035306"/>
              <a:ext cx="863700" cy="661706"/>
              <a:chOff x="8163058" y="2255398"/>
              <a:chExt cx="863700" cy="661706"/>
            </a:xfrm>
          </p:grpSpPr>
          <p:grpSp>
            <p:nvGrpSpPr>
              <p:cNvPr id="626" name="Google Shape;626;p50"/>
              <p:cNvGrpSpPr/>
              <p:nvPr/>
            </p:nvGrpSpPr>
            <p:grpSpPr>
              <a:xfrm>
                <a:off x="8371409" y="2255398"/>
                <a:ext cx="294597" cy="334604"/>
                <a:chOff x="4762883" y="3599778"/>
                <a:chExt cx="333632" cy="378940"/>
              </a:xfrm>
            </p:grpSpPr>
            <p:sp>
              <p:nvSpPr>
                <p:cNvPr id="627" name="Google Shape;627;p50"/>
                <p:cNvSpPr/>
                <p:nvPr/>
              </p:nvSpPr>
              <p:spPr>
                <a:xfrm>
                  <a:off x="4762883" y="3599778"/>
                  <a:ext cx="333632" cy="378940"/>
                </a:xfrm>
                <a:custGeom>
                  <a:rect b="b" l="l" r="r" t="t"/>
                  <a:pathLst>
                    <a:path extrusionOk="0" h="378940" w="333632">
                      <a:moveTo>
                        <a:pt x="332808" y="212639"/>
                      </a:moveTo>
                      <a:lnTo>
                        <a:pt x="299445" y="129540"/>
                      </a:lnTo>
                      <a:cubicBezTo>
                        <a:pt x="299033" y="89586"/>
                        <a:pt x="282557" y="55914"/>
                        <a:pt x="251769" y="32128"/>
                      </a:cubicBezTo>
                      <a:cubicBezTo>
                        <a:pt x="225408" y="11739"/>
                        <a:pt x="189676" y="0"/>
                        <a:pt x="153533" y="0"/>
                      </a:cubicBezTo>
                      <a:cubicBezTo>
                        <a:pt x="68889" y="0"/>
                        <a:pt x="0" y="70948"/>
                        <a:pt x="0" y="158063"/>
                      </a:cubicBezTo>
                      <a:cubicBezTo>
                        <a:pt x="0" y="215007"/>
                        <a:pt x="21006" y="258668"/>
                        <a:pt x="60960" y="284720"/>
                      </a:cubicBezTo>
                      <a:lnTo>
                        <a:pt x="60960" y="370187"/>
                      </a:lnTo>
                      <a:cubicBezTo>
                        <a:pt x="60960" y="375021"/>
                        <a:pt x="64879" y="378940"/>
                        <a:pt x="69713" y="378940"/>
                      </a:cubicBezTo>
                      <a:lnTo>
                        <a:pt x="222112" y="378940"/>
                      </a:lnTo>
                      <a:cubicBezTo>
                        <a:pt x="226946" y="378940"/>
                        <a:pt x="230865" y="375021"/>
                        <a:pt x="230865" y="370187"/>
                      </a:cubicBezTo>
                      <a:lnTo>
                        <a:pt x="230865" y="320657"/>
                      </a:lnTo>
                      <a:cubicBezTo>
                        <a:pt x="255990" y="320246"/>
                        <a:pt x="267832" y="317877"/>
                        <a:pt x="280395" y="305006"/>
                      </a:cubicBezTo>
                      <a:cubicBezTo>
                        <a:pt x="280725" y="304710"/>
                        <a:pt x="281003" y="304362"/>
                        <a:pt x="281219" y="303976"/>
                      </a:cubicBezTo>
                      <a:cubicBezTo>
                        <a:pt x="291310" y="290074"/>
                        <a:pt x="296665" y="252386"/>
                        <a:pt x="298621" y="235396"/>
                      </a:cubicBezTo>
                      <a:lnTo>
                        <a:pt x="317362" y="235396"/>
                      </a:lnTo>
                      <a:cubicBezTo>
                        <a:pt x="322871" y="235434"/>
                        <a:pt x="328025" y="232683"/>
                        <a:pt x="331058" y="228085"/>
                      </a:cubicBezTo>
                      <a:cubicBezTo>
                        <a:pt x="334134" y="223533"/>
                        <a:pt x="334788" y="217764"/>
                        <a:pt x="332808" y="212639"/>
                      </a:cubicBezTo>
                      <a:close/>
                      <a:moveTo>
                        <a:pt x="290692" y="217788"/>
                      </a:moveTo>
                      <a:lnTo>
                        <a:pt x="290692" y="217788"/>
                      </a:lnTo>
                      <a:cubicBezTo>
                        <a:pt x="286166" y="217825"/>
                        <a:pt x="282415" y="221308"/>
                        <a:pt x="282043" y="225819"/>
                      </a:cubicBezTo>
                      <a:cubicBezTo>
                        <a:pt x="280086" y="246414"/>
                        <a:pt x="274526" y="282660"/>
                        <a:pt x="267420" y="293267"/>
                      </a:cubicBezTo>
                      <a:cubicBezTo>
                        <a:pt x="258977" y="301813"/>
                        <a:pt x="252180" y="303152"/>
                        <a:pt x="222112" y="303152"/>
                      </a:cubicBezTo>
                      <a:cubicBezTo>
                        <a:pt x="217278" y="303152"/>
                        <a:pt x="213360" y="307071"/>
                        <a:pt x="213360" y="311905"/>
                      </a:cubicBezTo>
                      <a:lnTo>
                        <a:pt x="213360" y="361435"/>
                      </a:lnTo>
                      <a:lnTo>
                        <a:pt x="78465" y="361435"/>
                      </a:lnTo>
                      <a:lnTo>
                        <a:pt x="78465" y="279880"/>
                      </a:lnTo>
                      <a:cubicBezTo>
                        <a:pt x="78455" y="276812"/>
                        <a:pt x="76858" y="273968"/>
                        <a:pt x="74243" y="272363"/>
                      </a:cubicBezTo>
                      <a:cubicBezTo>
                        <a:pt x="27391" y="244149"/>
                        <a:pt x="17505" y="194619"/>
                        <a:pt x="17505" y="158063"/>
                      </a:cubicBezTo>
                      <a:cubicBezTo>
                        <a:pt x="17505" y="80525"/>
                        <a:pt x="78568" y="17505"/>
                        <a:pt x="153533" y="17505"/>
                      </a:cubicBezTo>
                      <a:cubicBezTo>
                        <a:pt x="185866" y="17505"/>
                        <a:pt x="217685" y="27906"/>
                        <a:pt x="241059" y="45926"/>
                      </a:cubicBezTo>
                      <a:cubicBezTo>
                        <a:pt x="259698" y="60445"/>
                        <a:pt x="281940" y="86909"/>
                        <a:pt x="281940" y="131187"/>
                      </a:cubicBezTo>
                      <a:cubicBezTo>
                        <a:pt x="281936" y="132315"/>
                        <a:pt x="282146" y="133433"/>
                        <a:pt x="282557" y="134483"/>
                      </a:cubicBezTo>
                      <a:lnTo>
                        <a:pt x="316024" y="217891"/>
                      </a:ln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28" name="Google Shape;628;p50"/>
                <p:cNvSpPr/>
                <p:nvPr/>
              </p:nvSpPr>
              <p:spPr>
                <a:xfrm>
                  <a:off x="4866783" y="3765873"/>
                  <a:ext cx="45308" cy="55605"/>
                </a:xfrm>
                <a:custGeom>
                  <a:rect b="b" l="l" r="r" t="t"/>
                  <a:pathLst>
                    <a:path extrusionOk="0" h="55605" w="45308">
                      <a:moveTo>
                        <a:pt x="38409" y="0"/>
                      </a:moveTo>
                      <a:lnTo>
                        <a:pt x="7208" y="0"/>
                      </a:lnTo>
                      <a:cubicBezTo>
                        <a:pt x="3250" y="55"/>
                        <a:pt x="55" y="3250"/>
                        <a:pt x="0" y="7208"/>
                      </a:cubicBezTo>
                      <a:lnTo>
                        <a:pt x="0" y="48809"/>
                      </a:lnTo>
                      <a:cubicBezTo>
                        <a:pt x="55" y="52767"/>
                        <a:pt x="3250" y="55962"/>
                        <a:pt x="7208" y="56017"/>
                      </a:cubicBezTo>
                      <a:lnTo>
                        <a:pt x="38409" y="56017"/>
                      </a:lnTo>
                      <a:cubicBezTo>
                        <a:pt x="42390" y="56017"/>
                        <a:pt x="45617" y="52790"/>
                        <a:pt x="45617" y="48809"/>
                      </a:cubicBezTo>
                      <a:lnTo>
                        <a:pt x="45617" y="7208"/>
                      </a:lnTo>
                      <a:cubicBezTo>
                        <a:pt x="45617" y="3227"/>
                        <a:pt x="42390" y="0"/>
                        <a:pt x="38409" y="0"/>
                      </a:cubicBezTo>
                      <a:close/>
                      <a:moveTo>
                        <a:pt x="31201" y="41601"/>
                      </a:moveTo>
                      <a:lnTo>
                        <a:pt x="14416" y="41601"/>
                      </a:lnTo>
                      <a:lnTo>
                        <a:pt x="14416" y="14416"/>
                      </a:lnTo>
                      <a:lnTo>
                        <a:pt x="31201" y="14416"/>
                      </a:ln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29" name="Google Shape;629;p50"/>
                <p:cNvSpPr/>
                <p:nvPr/>
              </p:nvSpPr>
              <p:spPr>
                <a:xfrm>
                  <a:off x="4839083" y="3765358"/>
                  <a:ext cx="14416" cy="56635"/>
                </a:xfrm>
                <a:custGeom>
                  <a:rect b="b" l="l" r="r" t="t"/>
                  <a:pathLst>
                    <a:path extrusionOk="0" h="56635" w="14416">
                      <a:moveTo>
                        <a:pt x="0" y="0"/>
                      </a:moveTo>
                      <a:lnTo>
                        <a:pt x="14416" y="0"/>
                      </a:lnTo>
                      <a:lnTo>
                        <a:pt x="14416" y="57016"/>
                      </a:lnTo>
                      <a:lnTo>
                        <a:pt x="0" y="57016"/>
                      </a:ln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30" name="Google Shape;630;p50"/>
                <p:cNvSpPr/>
                <p:nvPr/>
              </p:nvSpPr>
              <p:spPr>
                <a:xfrm>
                  <a:off x="4923830" y="3765358"/>
                  <a:ext cx="14416" cy="56635"/>
                </a:xfrm>
                <a:custGeom>
                  <a:rect b="b" l="l" r="r" t="t"/>
                  <a:pathLst>
                    <a:path extrusionOk="0" h="56635" w="14416">
                      <a:moveTo>
                        <a:pt x="0" y="0"/>
                      </a:moveTo>
                      <a:lnTo>
                        <a:pt x="14416" y="0"/>
                      </a:lnTo>
                      <a:lnTo>
                        <a:pt x="14416" y="57016"/>
                      </a:lnTo>
                      <a:lnTo>
                        <a:pt x="0" y="57016"/>
                      </a:ln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31" name="Google Shape;631;p50"/>
                <p:cNvSpPr/>
                <p:nvPr/>
              </p:nvSpPr>
              <p:spPr>
                <a:xfrm>
                  <a:off x="4953177" y="3765358"/>
                  <a:ext cx="14416" cy="56635"/>
                </a:xfrm>
                <a:custGeom>
                  <a:rect b="b" l="l" r="r" t="t"/>
                  <a:pathLst>
                    <a:path extrusionOk="0" h="56635" w="14416">
                      <a:moveTo>
                        <a:pt x="0" y="0"/>
                      </a:moveTo>
                      <a:lnTo>
                        <a:pt x="14416" y="0"/>
                      </a:lnTo>
                      <a:lnTo>
                        <a:pt x="14416" y="57016"/>
                      </a:lnTo>
                      <a:lnTo>
                        <a:pt x="0" y="57016"/>
                      </a:ln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32" name="Google Shape;632;p50"/>
                <p:cNvSpPr/>
                <p:nvPr/>
              </p:nvSpPr>
              <p:spPr>
                <a:xfrm>
                  <a:off x="4838259" y="3694204"/>
                  <a:ext cx="45308" cy="55605"/>
                </a:xfrm>
                <a:custGeom>
                  <a:rect b="b" l="l" r="r" t="t"/>
                  <a:pathLst>
                    <a:path extrusionOk="0" h="55605" w="45308">
                      <a:moveTo>
                        <a:pt x="7208" y="55914"/>
                      </a:moveTo>
                      <a:lnTo>
                        <a:pt x="38306" y="55914"/>
                      </a:lnTo>
                      <a:cubicBezTo>
                        <a:pt x="42287" y="55914"/>
                        <a:pt x="45514" y="52687"/>
                        <a:pt x="45514" y="48706"/>
                      </a:cubicBezTo>
                      <a:lnTo>
                        <a:pt x="45514" y="7208"/>
                      </a:lnTo>
                      <a:cubicBezTo>
                        <a:pt x="45514" y="3227"/>
                        <a:pt x="42287" y="0"/>
                        <a:pt x="38306" y="0"/>
                      </a:cubicBezTo>
                      <a:lnTo>
                        <a:pt x="7208" y="0"/>
                      </a:lnTo>
                      <a:cubicBezTo>
                        <a:pt x="3227" y="0"/>
                        <a:pt x="0" y="3227"/>
                        <a:pt x="0" y="7208"/>
                      </a:cubicBezTo>
                      <a:lnTo>
                        <a:pt x="0" y="48706"/>
                      </a:lnTo>
                      <a:cubicBezTo>
                        <a:pt x="0" y="52687"/>
                        <a:pt x="3227" y="55914"/>
                        <a:pt x="7208" y="55914"/>
                      </a:cubicBezTo>
                      <a:close/>
                      <a:moveTo>
                        <a:pt x="14416" y="14416"/>
                      </a:moveTo>
                      <a:lnTo>
                        <a:pt x="31098" y="14416"/>
                      </a:lnTo>
                      <a:lnTo>
                        <a:pt x="31098" y="41498"/>
                      </a:lnTo>
                      <a:lnTo>
                        <a:pt x="14416" y="41498"/>
                      </a:ln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33" name="Google Shape;633;p50"/>
                <p:cNvSpPr/>
                <p:nvPr/>
              </p:nvSpPr>
              <p:spPr>
                <a:xfrm>
                  <a:off x="4951426" y="3694204"/>
                  <a:ext cx="45308" cy="55605"/>
                </a:xfrm>
                <a:custGeom>
                  <a:rect b="b" l="l" r="r" t="t"/>
                  <a:pathLst>
                    <a:path extrusionOk="0" h="55605" w="45308">
                      <a:moveTo>
                        <a:pt x="38306" y="0"/>
                      </a:moveTo>
                      <a:lnTo>
                        <a:pt x="7208" y="0"/>
                      </a:lnTo>
                      <a:cubicBezTo>
                        <a:pt x="3227" y="0"/>
                        <a:pt x="0" y="3227"/>
                        <a:pt x="0" y="7208"/>
                      </a:cubicBezTo>
                      <a:lnTo>
                        <a:pt x="0" y="48706"/>
                      </a:lnTo>
                      <a:cubicBezTo>
                        <a:pt x="0" y="52687"/>
                        <a:pt x="3227" y="55914"/>
                        <a:pt x="7208" y="55914"/>
                      </a:cubicBezTo>
                      <a:lnTo>
                        <a:pt x="38306" y="55914"/>
                      </a:lnTo>
                      <a:cubicBezTo>
                        <a:pt x="42287" y="55914"/>
                        <a:pt x="45514" y="52687"/>
                        <a:pt x="45514" y="48706"/>
                      </a:cubicBezTo>
                      <a:lnTo>
                        <a:pt x="45514" y="7208"/>
                      </a:lnTo>
                      <a:cubicBezTo>
                        <a:pt x="45514" y="3227"/>
                        <a:pt x="42287" y="0"/>
                        <a:pt x="38306" y="0"/>
                      </a:cubicBezTo>
                      <a:close/>
                      <a:moveTo>
                        <a:pt x="31098" y="41498"/>
                      </a:moveTo>
                      <a:lnTo>
                        <a:pt x="14416" y="41498"/>
                      </a:lnTo>
                      <a:lnTo>
                        <a:pt x="14416" y="14416"/>
                      </a:lnTo>
                      <a:lnTo>
                        <a:pt x="31098" y="14416"/>
                      </a:ln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34" name="Google Shape;634;p50"/>
                <p:cNvSpPr/>
                <p:nvPr/>
              </p:nvSpPr>
              <p:spPr>
                <a:xfrm>
                  <a:off x="4895203" y="3693689"/>
                  <a:ext cx="14416" cy="56635"/>
                </a:xfrm>
                <a:custGeom>
                  <a:rect b="b" l="l" r="r" t="t"/>
                  <a:pathLst>
                    <a:path extrusionOk="0" h="56635" w="14416">
                      <a:moveTo>
                        <a:pt x="0" y="0"/>
                      </a:moveTo>
                      <a:lnTo>
                        <a:pt x="14416" y="0"/>
                      </a:lnTo>
                      <a:lnTo>
                        <a:pt x="14416" y="57016"/>
                      </a:lnTo>
                      <a:lnTo>
                        <a:pt x="0" y="57016"/>
                      </a:ln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35" name="Google Shape;635;p50"/>
                <p:cNvSpPr/>
                <p:nvPr/>
              </p:nvSpPr>
              <p:spPr>
                <a:xfrm>
                  <a:off x="4924550" y="3693689"/>
                  <a:ext cx="14416" cy="56635"/>
                </a:xfrm>
                <a:custGeom>
                  <a:rect b="b" l="l" r="r" t="t"/>
                  <a:pathLst>
                    <a:path extrusionOk="0" h="56635" w="14416">
                      <a:moveTo>
                        <a:pt x="0" y="0"/>
                      </a:moveTo>
                      <a:lnTo>
                        <a:pt x="14416" y="0"/>
                      </a:lnTo>
                      <a:lnTo>
                        <a:pt x="14416" y="57016"/>
                      </a:lnTo>
                      <a:lnTo>
                        <a:pt x="0" y="57016"/>
                      </a:ln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36" name="Google Shape;636;p50"/>
                <p:cNvSpPr/>
                <p:nvPr/>
              </p:nvSpPr>
              <p:spPr>
                <a:xfrm>
                  <a:off x="4982524" y="3765358"/>
                  <a:ext cx="14416" cy="56635"/>
                </a:xfrm>
                <a:custGeom>
                  <a:rect b="b" l="l" r="r" t="t"/>
                  <a:pathLst>
                    <a:path extrusionOk="0" h="56635" w="14416">
                      <a:moveTo>
                        <a:pt x="0" y="0"/>
                      </a:moveTo>
                      <a:lnTo>
                        <a:pt x="14416" y="0"/>
                      </a:lnTo>
                      <a:lnTo>
                        <a:pt x="14416" y="57016"/>
                      </a:lnTo>
                      <a:lnTo>
                        <a:pt x="0" y="57016"/>
                      </a:ln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grpSp>
          <p:sp>
            <p:nvSpPr>
              <p:cNvPr id="637" name="Google Shape;637;p50"/>
              <p:cNvSpPr txBox="1"/>
              <p:nvPr/>
            </p:nvSpPr>
            <p:spPr>
              <a:xfrm>
                <a:off x="8163058" y="2622503"/>
                <a:ext cx="863700" cy="294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900">
                    <a:solidFill>
                      <a:srgbClr val="5B5B5B"/>
                    </a:solidFill>
                  </a:rPr>
                  <a:t>Data Science</a:t>
                </a:r>
                <a:endParaRPr sz="900">
                  <a:solidFill>
                    <a:srgbClr val="5B5B5B"/>
                  </a:solidFill>
                </a:endParaRPr>
              </a:p>
            </p:txBody>
          </p:sp>
        </p:grpSp>
        <p:grpSp>
          <p:nvGrpSpPr>
            <p:cNvPr id="638" name="Google Shape;638;p50"/>
            <p:cNvGrpSpPr/>
            <p:nvPr/>
          </p:nvGrpSpPr>
          <p:grpSpPr>
            <a:xfrm>
              <a:off x="8007173" y="3453599"/>
              <a:ext cx="718500" cy="529022"/>
              <a:chOff x="8159573" y="3722556"/>
              <a:chExt cx="718500" cy="529022"/>
            </a:xfrm>
          </p:grpSpPr>
          <p:sp>
            <p:nvSpPr>
              <p:cNvPr id="639" name="Google Shape;639;p50"/>
              <p:cNvSpPr/>
              <p:nvPr/>
            </p:nvSpPr>
            <p:spPr>
              <a:xfrm>
                <a:off x="8303352" y="3722556"/>
                <a:ext cx="430604" cy="216881"/>
              </a:xfrm>
              <a:custGeom>
                <a:rect b="b" l="l" r="r" t="t"/>
                <a:pathLst>
                  <a:path extrusionOk="0" h="245758" w="487937">
                    <a:moveTo>
                      <a:pt x="473324" y="154143"/>
                    </a:moveTo>
                    <a:cubicBezTo>
                      <a:pt x="461683" y="137567"/>
                      <a:pt x="445088" y="128743"/>
                      <a:pt x="425438" y="128743"/>
                    </a:cubicBezTo>
                    <a:lnTo>
                      <a:pt x="413385" y="128743"/>
                    </a:lnTo>
                    <a:cubicBezTo>
                      <a:pt x="442364" y="115489"/>
                      <a:pt x="455100" y="81278"/>
                      <a:pt x="441831" y="52331"/>
                    </a:cubicBezTo>
                    <a:cubicBezTo>
                      <a:pt x="428562" y="23384"/>
                      <a:pt x="394313" y="10662"/>
                      <a:pt x="365334" y="23916"/>
                    </a:cubicBezTo>
                    <a:cubicBezTo>
                      <a:pt x="336355" y="37170"/>
                      <a:pt x="323619" y="71381"/>
                      <a:pt x="336888" y="100328"/>
                    </a:cubicBezTo>
                    <a:cubicBezTo>
                      <a:pt x="342651" y="112901"/>
                      <a:pt x="352747" y="122986"/>
                      <a:pt x="365334" y="128743"/>
                    </a:cubicBezTo>
                    <a:lnTo>
                      <a:pt x="353280" y="128743"/>
                    </a:lnTo>
                    <a:cubicBezTo>
                      <a:pt x="337180" y="128743"/>
                      <a:pt x="323228" y="134598"/>
                      <a:pt x="312329" y="145731"/>
                    </a:cubicBezTo>
                    <a:cubicBezTo>
                      <a:pt x="305408" y="143731"/>
                      <a:pt x="298234" y="142731"/>
                      <a:pt x="291029" y="142762"/>
                    </a:cubicBezTo>
                    <a:lnTo>
                      <a:pt x="262710" y="142762"/>
                    </a:lnTo>
                    <a:cubicBezTo>
                      <a:pt x="301508" y="132537"/>
                      <a:pt x="324662" y="92831"/>
                      <a:pt x="314425" y="54076"/>
                    </a:cubicBezTo>
                    <a:cubicBezTo>
                      <a:pt x="304188" y="15322"/>
                      <a:pt x="264438" y="-7806"/>
                      <a:pt x="225640" y="2419"/>
                    </a:cubicBezTo>
                    <a:cubicBezTo>
                      <a:pt x="186842" y="12644"/>
                      <a:pt x="163689" y="52350"/>
                      <a:pt x="173925" y="91105"/>
                    </a:cubicBezTo>
                    <a:cubicBezTo>
                      <a:pt x="180598" y="116367"/>
                      <a:pt x="200350" y="136097"/>
                      <a:pt x="225640" y="142762"/>
                    </a:cubicBezTo>
                    <a:lnTo>
                      <a:pt x="197404" y="142762"/>
                    </a:lnTo>
                    <a:cubicBezTo>
                      <a:pt x="190198" y="142720"/>
                      <a:pt x="183023" y="143720"/>
                      <a:pt x="176103" y="145731"/>
                    </a:cubicBezTo>
                    <a:cubicBezTo>
                      <a:pt x="165205" y="134598"/>
                      <a:pt x="151170" y="128743"/>
                      <a:pt x="135153" y="128743"/>
                    </a:cubicBezTo>
                    <a:lnTo>
                      <a:pt x="123099" y="128743"/>
                    </a:lnTo>
                    <a:cubicBezTo>
                      <a:pt x="152078" y="115489"/>
                      <a:pt x="164814" y="81278"/>
                      <a:pt x="151545" y="52331"/>
                    </a:cubicBezTo>
                    <a:cubicBezTo>
                      <a:pt x="138276" y="23384"/>
                      <a:pt x="104028" y="10662"/>
                      <a:pt x="75048" y="23916"/>
                    </a:cubicBezTo>
                    <a:cubicBezTo>
                      <a:pt x="46069" y="37170"/>
                      <a:pt x="33333" y="71381"/>
                      <a:pt x="46602" y="100328"/>
                    </a:cubicBezTo>
                    <a:cubicBezTo>
                      <a:pt x="52365" y="112901"/>
                      <a:pt x="62461" y="122986"/>
                      <a:pt x="75048" y="128743"/>
                    </a:cubicBezTo>
                    <a:lnTo>
                      <a:pt x="62994" y="128743"/>
                    </a:lnTo>
                    <a:cubicBezTo>
                      <a:pt x="43262" y="128743"/>
                      <a:pt x="26667" y="137567"/>
                      <a:pt x="15026" y="154143"/>
                    </a:cubicBezTo>
                    <a:cubicBezTo>
                      <a:pt x="5449" y="167750"/>
                      <a:pt x="0" y="186141"/>
                      <a:pt x="0" y="204532"/>
                    </a:cubicBezTo>
                    <a:cubicBezTo>
                      <a:pt x="0" y="208631"/>
                      <a:pt x="3327" y="211954"/>
                      <a:pt x="7431" y="211954"/>
                    </a:cubicBezTo>
                    <a:cubicBezTo>
                      <a:pt x="11534" y="211954"/>
                      <a:pt x="14861" y="208631"/>
                      <a:pt x="14861" y="204532"/>
                    </a:cubicBezTo>
                    <a:cubicBezTo>
                      <a:pt x="14861" y="189110"/>
                      <a:pt x="19402" y="173853"/>
                      <a:pt x="27245" y="162637"/>
                    </a:cubicBezTo>
                    <a:cubicBezTo>
                      <a:pt x="33355" y="153978"/>
                      <a:pt x="44501" y="143587"/>
                      <a:pt x="62994" y="143587"/>
                    </a:cubicBezTo>
                    <a:lnTo>
                      <a:pt x="135153" y="143587"/>
                    </a:lnTo>
                    <a:cubicBezTo>
                      <a:pt x="144503" y="143448"/>
                      <a:pt x="153620" y="146503"/>
                      <a:pt x="160995" y="152246"/>
                    </a:cubicBezTo>
                    <a:lnTo>
                      <a:pt x="161077" y="152246"/>
                    </a:lnTo>
                    <a:cubicBezTo>
                      <a:pt x="151830" y="157524"/>
                      <a:pt x="143739" y="165111"/>
                      <a:pt x="136969" y="174760"/>
                    </a:cubicBezTo>
                    <a:cubicBezTo>
                      <a:pt x="124833" y="191996"/>
                      <a:pt x="117898" y="215418"/>
                      <a:pt x="117898" y="238839"/>
                    </a:cubicBezTo>
                    <a:cubicBezTo>
                      <a:pt x="117898" y="242938"/>
                      <a:pt x="121224" y="246261"/>
                      <a:pt x="125328" y="246261"/>
                    </a:cubicBezTo>
                    <a:cubicBezTo>
                      <a:pt x="129432" y="246261"/>
                      <a:pt x="132759" y="242938"/>
                      <a:pt x="132759" y="238839"/>
                    </a:cubicBezTo>
                    <a:cubicBezTo>
                      <a:pt x="132759" y="218387"/>
                      <a:pt x="138703" y="198099"/>
                      <a:pt x="149188" y="183255"/>
                    </a:cubicBezTo>
                    <a:cubicBezTo>
                      <a:pt x="157362" y="171544"/>
                      <a:pt x="172388" y="157607"/>
                      <a:pt x="197404" y="157607"/>
                    </a:cubicBezTo>
                    <a:lnTo>
                      <a:pt x="291029" y="157607"/>
                    </a:lnTo>
                    <a:cubicBezTo>
                      <a:pt x="315962" y="157607"/>
                      <a:pt x="330988" y="171544"/>
                      <a:pt x="339244" y="183255"/>
                    </a:cubicBezTo>
                    <a:cubicBezTo>
                      <a:pt x="349647" y="198099"/>
                      <a:pt x="355674" y="218387"/>
                      <a:pt x="355674" y="238839"/>
                    </a:cubicBezTo>
                    <a:cubicBezTo>
                      <a:pt x="355674" y="242938"/>
                      <a:pt x="359001" y="246261"/>
                      <a:pt x="363105" y="246261"/>
                    </a:cubicBezTo>
                    <a:cubicBezTo>
                      <a:pt x="367208" y="246261"/>
                      <a:pt x="370535" y="242938"/>
                      <a:pt x="370535" y="238839"/>
                    </a:cubicBezTo>
                    <a:cubicBezTo>
                      <a:pt x="370535" y="215418"/>
                      <a:pt x="363517" y="191996"/>
                      <a:pt x="351381" y="174760"/>
                    </a:cubicBezTo>
                    <a:cubicBezTo>
                      <a:pt x="344611" y="165111"/>
                      <a:pt x="336520" y="157524"/>
                      <a:pt x="327356" y="152246"/>
                    </a:cubicBezTo>
                    <a:lnTo>
                      <a:pt x="327356" y="152246"/>
                    </a:lnTo>
                    <a:cubicBezTo>
                      <a:pt x="334768" y="146515"/>
                      <a:pt x="343907" y="143462"/>
                      <a:pt x="353280" y="143587"/>
                    </a:cubicBezTo>
                    <a:lnTo>
                      <a:pt x="425438" y="143587"/>
                    </a:lnTo>
                    <a:cubicBezTo>
                      <a:pt x="443932" y="143587"/>
                      <a:pt x="455078" y="153978"/>
                      <a:pt x="461188" y="162637"/>
                    </a:cubicBezTo>
                    <a:cubicBezTo>
                      <a:pt x="469031" y="173853"/>
                      <a:pt x="473572" y="189110"/>
                      <a:pt x="473572" y="204532"/>
                    </a:cubicBezTo>
                    <a:cubicBezTo>
                      <a:pt x="473572" y="208631"/>
                      <a:pt x="476898" y="211954"/>
                      <a:pt x="481002" y="211954"/>
                    </a:cubicBezTo>
                    <a:cubicBezTo>
                      <a:pt x="485106" y="211954"/>
                      <a:pt x="488433" y="208631"/>
                      <a:pt x="488433" y="204532"/>
                    </a:cubicBezTo>
                    <a:cubicBezTo>
                      <a:pt x="488433" y="186141"/>
                      <a:pt x="482901" y="167750"/>
                      <a:pt x="473324" y="154143"/>
                    </a:cubicBezTo>
                    <a:close/>
                    <a:moveTo>
                      <a:pt x="56224" y="76375"/>
                    </a:moveTo>
                    <a:cubicBezTo>
                      <a:pt x="56224" y="52736"/>
                      <a:pt x="75409" y="33573"/>
                      <a:pt x="99074" y="33573"/>
                    </a:cubicBezTo>
                    <a:cubicBezTo>
                      <a:pt x="122739" y="33573"/>
                      <a:pt x="141923" y="52736"/>
                      <a:pt x="141923" y="76375"/>
                    </a:cubicBezTo>
                    <a:cubicBezTo>
                      <a:pt x="141923" y="100013"/>
                      <a:pt x="122739" y="119176"/>
                      <a:pt x="99074" y="119176"/>
                    </a:cubicBezTo>
                    <a:cubicBezTo>
                      <a:pt x="75427" y="119131"/>
                      <a:pt x="56270" y="99994"/>
                      <a:pt x="56224" y="76375"/>
                    </a:cubicBezTo>
                    <a:close/>
                    <a:moveTo>
                      <a:pt x="186423" y="72581"/>
                    </a:moveTo>
                    <a:cubicBezTo>
                      <a:pt x="186423" y="40698"/>
                      <a:pt x="212298" y="14853"/>
                      <a:pt x="244216" y="14853"/>
                    </a:cubicBezTo>
                    <a:cubicBezTo>
                      <a:pt x="276135" y="14853"/>
                      <a:pt x="302009" y="40698"/>
                      <a:pt x="302009" y="72581"/>
                    </a:cubicBezTo>
                    <a:cubicBezTo>
                      <a:pt x="302009" y="104464"/>
                      <a:pt x="276135" y="130309"/>
                      <a:pt x="244216" y="130309"/>
                    </a:cubicBezTo>
                    <a:cubicBezTo>
                      <a:pt x="212317" y="130264"/>
                      <a:pt x="186469" y="104445"/>
                      <a:pt x="186423" y="72581"/>
                    </a:cubicBezTo>
                    <a:close/>
                    <a:moveTo>
                      <a:pt x="346510" y="76375"/>
                    </a:moveTo>
                    <a:cubicBezTo>
                      <a:pt x="346510" y="52736"/>
                      <a:pt x="365694" y="33573"/>
                      <a:pt x="389359" y="33573"/>
                    </a:cubicBezTo>
                    <a:cubicBezTo>
                      <a:pt x="413024" y="33573"/>
                      <a:pt x="432209" y="52736"/>
                      <a:pt x="432209" y="76375"/>
                    </a:cubicBezTo>
                    <a:cubicBezTo>
                      <a:pt x="432209" y="100013"/>
                      <a:pt x="413024" y="119176"/>
                      <a:pt x="389359" y="119176"/>
                    </a:cubicBezTo>
                    <a:cubicBezTo>
                      <a:pt x="365713" y="119131"/>
                      <a:pt x="346555" y="99994"/>
                      <a:pt x="346510" y="76375"/>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40" name="Google Shape;640;p50"/>
              <p:cNvSpPr txBox="1"/>
              <p:nvPr/>
            </p:nvSpPr>
            <p:spPr>
              <a:xfrm>
                <a:off x="8159573" y="3956977"/>
                <a:ext cx="718500" cy="294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900">
                    <a:solidFill>
                      <a:srgbClr val="5B5B5B"/>
                    </a:solidFill>
                  </a:rPr>
                  <a:t>Customers</a:t>
                </a:r>
                <a:endParaRPr sz="900">
                  <a:solidFill>
                    <a:srgbClr val="5B5B5B"/>
                  </a:solidFill>
                </a:endParaRPr>
              </a:p>
            </p:txBody>
          </p:sp>
        </p:grpSp>
        <p:grpSp>
          <p:nvGrpSpPr>
            <p:cNvPr id="641" name="Google Shape;641;p50"/>
            <p:cNvGrpSpPr/>
            <p:nvPr/>
          </p:nvGrpSpPr>
          <p:grpSpPr>
            <a:xfrm>
              <a:off x="8069690" y="2791121"/>
              <a:ext cx="593400" cy="568369"/>
              <a:chOff x="8222090" y="2922739"/>
              <a:chExt cx="593400" cy="568369"/>
            </a:xfrm>
          </p:grpSpPr>
          <p:sp>
            <p:nvSpPr>
              <p:cNvPr id="642" name="Google Shape;642;p50"/>
              <p:cNvSpPr txBox="1"/>
              <p:nvPr/>
            </p:nvSpPr>
            <p:spPr>
              <a:xfrm>
                <a:off x="8222090" y="3286208"/>
                <a:ext cx="593400" cy="204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900">
                    <a:solidFill>
                      <a:srgbClr val="5B5B5B"/>
                    </a:solidFill>
                  </a:rPr>
                  <a:t>Partners</a:t>
                </a:r>
                <a:endParaRPr sz="900">
                  <a:solidFill>
                    <a:srgbClr val="5B5B5B"/>
                  </a:solidFill>
                </a:endParaRPr>
              </a:p>
            </p:txBody>
          </p:sp>
          <p:grpSp>
            <p:nvGrpSpPr>
              <p:cNvPr id="643" name="Google Shape;643;p50"/>
              <p:cNvGrpSpPr/>
              <p:nvPr/>
            </p:nvGrpSpPr>
            <p:grpSpPr>
              <a:xfrm>
                <a:off x="8353306" y="2922739"/>
                <a:ext cx="330968" cy="330967"/>
                <a:chOff x="6859621" y="3603897"/>
                <a:chExt cx="374822" cy="374821"/>
              </a:xfrm>
            </p:grpSpPr>
            <p:sp>
              <p:nvSpPr>
                <p:cNvPr id="644" name="Google Shape;644;p50"/>
                <p:cNvSpPr/>
                <p:nvPr/>
              </p:nvSpPr>
              <p:spPr>
                <a:xfrm>
                  <a:off x="6859621" y="3603897"/>
                  <a:ext cx="374822" cy="374821"/>
                </a:xfrm>
                <a:custGeom>
                  <a:rect b="b" l="l" r="r" t="t"/>
                  <a:pathLst>
                    <a:path extrusionOk="0" h="374821" w="374822">
                      <a:moveTo>
                        <a:pt x="367634" y="149107"/>
                      </a:moveTo>
                      <a:lnTo>
                        <a:pt x="356132" y="149107"/>
                      </a:lnTo>
                      <a:lnTo>
                        <a:pt x="356132" y="106593"/>
                      </a:lnTo>
                      <a:cubicBezTo>
                        <a:pt x="356132" y="102623"/>
                        <a:pt x="352914" y="99405"/>
                        <a:pt x="348944" y="99405"/>
                      </a:cubicBezTo>
                      <a:lnTo>
                        <a:pt x="274390" y="99405"/>
                      </a:lnTo>
                      <a:cubicBezTo>
                        <a:pt x="270443" y="99460"/>
                        <a:pt x="267257" y="102646"/>
                        <a:pt x="267202" y="106593"/>
                      </a:cubicBezTo>
                      <a:lnTo>
                        <a:pt x="267202" y="149107"/>
                      </a:lnTo>
                      <a:lnTo>
                        <a:pt x="255803" y="149107"/>
                      </a:lnTo>
                      <a:cubicBezTo>
                        <a:pt x="251833" y="149107"/>
                        <a:pt x="248615" y="152325"/>
                        <a:pt x="248615" y="156295"/>
                      </a:cubicBezTo>
                      <a:lnTo>
                        <a:pt x="248615" y="211337"/>
                      </a:lnTo>
                      <a:lnTo>
                        <a:pt x="151058" y="211337"/>
                      </a:lnTo>
                      <a:lnTo>
                        <a:pt x="151058" y="119019"/>
                      </a:lnTo>
                      <a:cubicBezTo>
                        <a:pt x="151058" y="115048"/>
                        <a:pt x="147840" y="111830"/>
                        <a:pt x="143870" y="111830"/>
                      </a:cubicBezTo>
                      <a:lnTo>
                        <a:pt x="138633" y="111830"/>
                      </a:lnTo>
                      <a:lnTo>
                        <a:pt x="138633" y="56891"/>
                      </a:lnTo>
                      <a:cubicBezTo>
                        <a:pt x="138633" y="52921"/>
                        <a:pt x="135414" y="49702"/>
                        <a:pt x="131444" y="49702"/>
                      </a:cubicBezTo>
                      <a:lnTo>
                        <a:pt x="82769" y="49702"/>
                      </a:lnTo>
                      <a:lnTo>
                        <a:pt x="82769" y="7188"/>
                      </a:lnTo>
                      <a:cubicBezTo>
                        <a:pt x="82769" y="3218"/>
                        <a:pt x="79551" y="0"/>
                        <a:pt x="75581" y="0"/>
                      </a:cubicBezTo>
                      <a:cubicBezTo>
                        <a:pt x="71611" y="0"/>
                        <a:pt x="68392" y="3218"/>
                        <a:pt x="68392" y="7188"/>
                      </a:cubicBezTo>
                      <a:lnTo>
                        <a:pt x="68392" y="49702"/>
                      </a:lnTo>
                      <a:lnTo>
                        <a:pt x="19614" y="49702"/>
                      </a:lnTo>
                      <a:cubicBezTo>
                        <a:pt x="15644" y="49702"/>
                        <a:pt x="12426" y="52921"/>
                        <a:pt x="12426" y="56891"/>
                      </a:cubicBezTo>
                      <a:lnTo>
                        <a:pt x="12426" y="111830"/>
                      </a:lnTo>
                      <a:lnTo>
                        <a:pt x="7188" y="111830"/>
                      </a:lnTo>
                      <a:cubicBezTo>
                        <a:pt x="3218" y="111830"/>
                        <a:pt x="0" y="115048"/>
                        <a:pt x="0" y="119019"/>
                      </a:cubicBezTo>
                      <a:lnTo>
                        <a:pt x="0" y="367633"/>
                      </a:lnTo>
                      <a:cubicBezTo>
                        <a:pt x="0" y="371603"/>
                        <a:pt x="3218" y="374821"/>
                        <a:pt x="7188" y="374821"/>
                      </a:cubicBezTo>
                      <a:lnTo>
                        <a:pt x="367634" y="374821"/>
                      </a:lnTo>
                      <a:cubicBezTo>
                        <a:pt x="371604" y="374821"/>
                        <a:pt x="374822" y="371603"/>
                        <a:pt x="374822" y="367633"/>
                      </a:cubicBezTo>
                      <a:lnTo>
                        <a:pt x="374822" y="156295"/>
                      </a:lnTo>
                      <a:cubicBezTo>
                        <a:pt x="374822" y="152325"/>
                        <a:pt x="371604" y="149107"/>
                        <a:pt x="367634" y="149107"/>
                      </a:cubicBezTo>
                      <a:close/>
                      <a:moveTo>
                        <a:pt x="281579" y="113781"/>
                      </a:moveTo>
                      <a:lnTo>
                        <a:pt x="341756" y="113781"/>
                      </a:lnTo>
                      <a:lnTo>
                        <a:pt x="341756" y="149107"/>
                      </a:lnTo>
                      <a:lnTo>
                        <a:pt x="281579" y="149107"/>
                      </a:lnTo>
                      <a:close/>
                      <a:moveTo>
                        <a:pt x="205074" y="360444"/>
                      </a:moveTo>
                      <a:lnTo>
                        <a:pt x="194599" y="360444"/>
                      </a:lnTo>
                      <a:lnTo>
                        <a:pt x="194599" y="349970"/>
                      </a:lnTo>
                      <a:lnTo>
                        <a:pt x="205074" y="349970"/>
                      </a:lnTo>
                      <a:close/>
                      <a:moveTo>
                        <a:pt x="248615" y="225714"/>
                      </a:moveTo>
                      <a:lnTo>
                        <a:pt x="248615" y="360444"/>
                      </a:lnTo>
                      <a:lnTo>
                        <a:pt x="219451" y="360444"/>
                      </a:lnTo>
                      <a:lnTo>
                        <a:pt x="219451" y="342782"/>
                      </a:lnTo>
                      <a:cubicBezTo>
                        <a:pt x="219451" y="338811"/>
                        <a:pt x="216232" y="335593"/>
                        <a:pt x="212262" y="335593"/>
                      </a:cubicBezTo>
                      <a:lnTo>
                        <a:pt x="187411" y="335593"/>
                      </a:lnTo>
                      <a:cubicBezTo>
                        <a:pt x="183441" y="335593"/>
                        <a:pt x="180223" y="338811"/>
                        <a:pt x="180223" y="342782"/>
                      </a:cubicBezTo>
                      <a:lnTo>
                        <a:pt x="180223" y="360444"/>
                      </a:lnTo>
                      <a:lnTo>
                        <a:pt x="151058" y="360444"/>
                      </a:lnTo>
                      <a:lnTo>
                        <a:pt x="151058" y="225714"/>
                      </a:lnTo>
                      <a:close/>
                      <a:moveTo>
                        <a:pt x="26802" y="64079"/>
                      </a:moveTo>
                      <a:lnTo>
                        <a:pt x="124256" y="64079"/>
                      </a:lnTo>
                      <a:lnTo>
                        <a:pt x="124256" y="111830"/>
                      </a:lnTo>
                      <a:lnTo>
                        <a:pt x="26802" y="111830"/>
                      </a:lnTo>
                      <a:close/>
                      <a:moveTo>
                        <a:pt x="14377" y="126207"/>
                      </a:moveTo>
                      <a:lnTo>
                        <a:pt x="136682" y="126207"/>
                      </a:lnTo>
                      <a:lnTo>
                        <a:pt x="136682" y="360444"/>
                      </a:lnTo>
                      <a:lnTo>
                        <a:pt x="101356" y="360444"/>
                      </a:lnTo>
                      <a:lnTo>
                        <a:pt x="101356" y="342782"/>
                      </a:lnTo>
                      <a:cubicBezTo>
                        <a:pt x="101356" y="338811"/>
                        <a:pt x="98138" y="335593"/>
                        <a:pt x="94168" y="335593"/>
                      </a:cubicBezTo>
                      <a:lnTo>
                        <a:pt x="56891" y="335593"/>
                      </a:lnTo>
                      <a:cubicBezTo>
                        <a:pt x="52921" y="335593"/>
                        <a:pt x="49702" y="338811"/>
                        <a:pt x="49702" y="342782"/>
                      </a:cubicBezTo>
                      <a:lnTo>
                        <a:pt x="49702" y="360444"/>
                      </a:lnTo>
                      <a:lnTo>
                        <a:pt x="14377" y="360444"/>
                      </a:lnTo>
                      <a:close/>
                      <a:moveTo>
                        <a:pt x="64079" y="360444"/>
                      </a:moveTo>
                      <a:lnTo>
                        <a:pt x="64079" y="349970"/>
                      </a:lnTo>
                      <a:lnTo>
                        <a:pt x="86979" y="349970"/>
                      </a:lnTo>
                      <a:lnTo>
                        <a:pt x="86979" y="360444"/>
                      </a:lnTo>
                      <a:close/>
                      <a:moveTo>
                        <a:pt x="306430" y="360444"/>
                      </a:moveTo>
                      <a:lnTo>
                        <a:pt x="306430" y="349970"/>
                      </a:lnTo>
                      <a:lnTo>
                        <a:pt x="316904" y="349970"/>
                      </a:lnTo>
                      <a:lnTo>
                        <a:pt x="316904" y="360444"/>
                      </a:lnTo>
                      <a:close/>
                      <a:moveTo>
                        <a:pt x="360445" y="360444"/>
                      </a:moveTo>
                      <a:lnTo>
                        <a:pt x="331281" y="360444"/>
                      </a:lnTo>
                      <a:lnTo>
                        <a:pt x="331281" y="342782"/>
                      </a:lnTo>
                      <a:cubicBezTo>
                        <a:pt x="331281" y="338811"/>
                        <a:pt x="328063" y="335593"/>
                        <a:pt x="324093" y="335593"/>
                      </a:cubicBezTo>
                      <a:lnTo>
                        <a:pt x="299241" y="335593"/>
                      </a:lnTo>
                      <a:cubicBezTo>
                        <a:pt x="295271" y="335593"/>
                        <a:pt x="292053" y="338811"/>
                        <a:pt x="292053" y="342782"/>
                      </a:cubicBezTo>
                      <a:lnTo>
                        <a:pt x="292053" y="360444"/>
                      </a:lnTo>
                      <a:lnTo>
                        <a:pt x="262992" y="360444"/>
                      </a:lnTo>
                      <a:lnTo>
                        <a:pt x="262992" y="163484"/>
                      </a:lnTo>
                      <a:lnTo>
                        <a:pt x="360445" y="163484"/>
                      </a:ln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45" name="Google Shape;645;p50"/>
                <p:cNvSpPr/>
                <p:nvPr/>
              </p:nvSpPr>
              <p:spPr>
                <a:xfrm>
                  <a:off x="6903162" y="3685741"/>
                  <a:ext cx="63668" cy="14376"/>
                </a:xfrm>
                <a:custGeom>
                  <a:rect b="b" l="l" r="r" t="t"/>
                  <a:pathLst>
                    <a:path extrusionOk="0" h="14376" w="63668">
                      <a:moveTo>
                        <a:pt x="56891" y="0"/>
                      </a:moveTo>
                      <a:lnTo>
                        <a:pt x="7188" y="0"/>
                      </a:lnTo>
                      <a:cubicBezTo>
                        <a:pt x="3218" y="0"/>
                        <a:pt x="0" y="3218"/>
                        <a:pt x="0" y="7188"/>
                      </a:cubicBezTo>
                      <a:cubicBezTo>
                        <a:pt x="0" y="11158"/>
                        <a:pt x="3218" y="14377"/>
                        <a:pt x="7188" y="14377"/>
                      </a:cubicBezTo>
                      <a:lnTo>
                        <a:pt x="56891" y="14377"/>
                      </a:lnTo>
                      <a:cubicBezTo>
                        <a:pt x="60861" y="14377"/>
                        <a:pt x="64079" y="11158"/>
                        <a:pt x="64079" y="7188"/>
                      </a:cubicBezTo>
                      <a:cubicBezTo>
                        <a:pt x="64079" y="3218"/>
                        <a:pt x="60861" y="0"/>
                        <a:pt x="56891" y="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46" name="Google Shape;646;p50"/>
                <p:cNvSpPr/>
                <p:nvPr/>
              </p:nvSpPr>
              <p:spPr>
                <a:xfrm>
                  <a:off x="6884472" y="3753004"/>
                  <a:ext cx="100637" cy="14376"/>
                </a:xfrm>
                <a:custGeom>
                  <a:rect b="b" l="l" r="r" t="t"/>
                  <a:pathLst>
                    <a:path extrusionOk="0" h="14376" w="100637">
                      <a:moveTo>
                        <a:pt x="7188" y="14377"/>
                      </a:moveTo>
                      <a:lnTo>
                        <a:pt x="94168" y="14377"/>
                      </a:lnTo>
                      <a:cubicBezTo>
                        <a:pt x="98138" y="14377"/>
                        <a:pt x="101356" y="11158"/>
                        <a:pt x="101356" y="7188"/>
                      </a:cubicBezTo>
                      <a:cubicBezTo>
                        <a:pt x="101356" y="3218"/>
                        <a:pt x="98138" y="0"/>
                        <a:pt x="94168" y="0"/>
                      </a:cubicBezTo>
                      <a:lnTo>
                        <a:pt x="7188" y="0"/>
                      </a:lnTo>
                      <a:cubicBezTo>
                        <a:pt x="3218" y="0"/>
                        <a:pt x="0" y="3218"/>
                        <a:pt x="0" y="7188"/>
                      </a:cubicBezTo>
                      <a:cubicBezTo>
                        <a:pt x="0" y="11158"/>
                        <a:pt x="3218" y="14377"/>
                        <a:pt x="7188" y="14377"/>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47" name="Google Shape;647;p50"/>
                <p:cNvSpPr/>
                <p:nvPr/>
              </p:nvSpPr>
              <p:spPr>
                <a:xfrm>
                  <a:off x="6884472" y="3782887"/>
                  <a:ext cx="100637" cy="14376"/>
                </a:xfrm>
                <a:custGeom>
                  <a:rect b="b" l="l" r="r" t="t"/>
                  <a:pathLst>
                    <a:path extrusionOk="0" h="14376" w="100637">
                      <a:moveTo>
                        <a:pt x="7188" y="14377"/>
                      </a:moveTo>
                      <a:lnTo>
                        <a:pt x="94168" y="14377"/>
                      </a:lnTo>
                      <a:cubicBezTo>
                        <a:pt x="98138" y="14377"/>
                        <a:pt x="101356" y="11158"/>
                        <a:pt x="101356" y="7188"/>
                      </a:cubicBezTo>
                      <a:cubicBezTo>
                        <a:pt x="101356" y="3218"/>
                        <a:pt x="98138" y="0"/>
                        <a:pt x="94168" y="0"/>
                      </a:cubicBezTo>
                      <a:lnTo>
                        <a:pt x="7188" y="0"/>
                      </a:lnTo>
                      <a:cubicBezTo>
                        <a:pt x="3218" y="0"/>
                        <a:pt x="0" y="3218"/>
                        <a:pt x="0" y="7188"/>
                      </a:cubicBezTo>
                      <a:cubicBezTo>
                        <a:pt x="0" y="11158"/>
                        <a:pt x="3218" y="14377"/>
                        <a:pt x="7188" y="14377"/>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48" name="Google Shape;648;p50"/>
                <p:cNvSpPr/>
                <p:nvPr/>
              </p:nvSpPr>
              <p:spPr>
                <a:xfrm>
                  <a:off x="6884472" y="3812667"/>
                  <a:ext cx="100637" cy="14376"/>
                </a:xfrm>
                <a:custGeom>
                  <a:rect b="b" l="l" r="r" t="t"/>
                  <a:pathLst>
                    <a:path extrusionOk="0" h="14376" w="100637">
                      <a:moveTo>
                        <a:pt x="7188" y="14377"/>
                      </a:moveTo>
                      <a:lnTo>
                        <a:pt x="94168" y="14377"/>
                      </a:lnTo>
                      <a:cubicBezTo>
                        <a:pt x="98138" y="14377"/>
                        <a:pt x="101356" y="11158"/>
                        <a:pt x="101356" y="7188"/>
                      </a:cubicBezTo>
                      <a:cubicBezTo>
                        <a:pt x="101356" y="3218"/>
                        <a:pt x="98138" y="0"/>
                        <a:pt x="94168" y="0"/>
                      </a:cubicBezTo>
                      <a:lnTo>
                        <a:pt x="7188" y="0"/>
                      </a:lnTo>
                      <a:cubicBezTo>
                        <a:pt x="3218" y="0"/>
                        <a:pt x="0" y="3218"/>
                        <a:pt x="0" y="7188"/>
                      </a:cubicBezTo>
                      <a:cubicBezTo>
                        <a:pt x="0" y="11158"/>
                        <a:pt x="3218" y="14377"/>
                        <a:pt x="7188" y="14377"/>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49" name="Google Shape;649;p50"/>
                <p:cNvSpPr/>
                <p:nvPr/>
              </p:nvSpPr>
              <p:spPr>
                <a:xfrm>
                  <a:off x="6884472" y="3842550"/>
                  <a:ext cx="100637" cy="14376"/>
                </a:xfrm>
                <a:custGeom>
                  <a:rect b="b" l="l" r="r" t="t"/>
                  <a:pathLst>
                    <a:path extrusionOk="0" h="14376" w="100637">
                      <a:moveTo>
                        <a:pt x="7188" y="14377"/>
                      </a:moveTo>
                      <a:lnTo>
                        <a:pt x="94168" y="14377"/>
                      </a:lnTo>
                      <a:cubicBezTo>
                        <a:pt x="98138" y="14377"/>
                        <a:pt x="101356" y="11158"/>
                        <a:pt x="101356" y="7188"/>
                      </a:cubicBezTo>
                      <a:cubicBezTo>
                        <a:pt x="101356" y="3218"/>
                        <a:pt x="98138" y="0"/>
                        <a:pt x="94168" y="0"/>
                      </a:cubicBezTo>
                      <a:lnTo>
                        <a:pt x="7188" y="0"/>
                      </a:lnTo>
                      <a:cubicBezTo>
                        <a:pt x="3218" y="0"/>
                        <a:pt x="0" y="3218"/>
                        <a:pt x="0" y="7188"/>
                      </a:cubicBezTo>
                      <a:cubicBezTo>
                        <a:pt x="0" y="11158"/>
                        <a:pt x="3218" y="14377"/>
                        <a:pt x="7188" y="14377"/>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50" name="Google Shape;650;p50"/>
                <p:cNvSpPr/>
                <p:nvPr/>
              </p:nvSpPr>
              <p:spPr>
                <a:xfrm>
                  <a:off x="6884472" y="3872330"/>
                  <a:ext cx="100637" cy="14376"/>
                </a:xfrm>
                <a:custGeom>
                  <a:rect b="b" l="l" r="r" t="t"/>
                  <a:pathLst>
                    <a:path extrusionOk="0" h="14376" w="100637">
                      <a:moveTo>
                        <a:pt x="7188" y="14377"/>
                      </a:moveTo>
                      <a:lnTo>
                        <a:pt x="94168" y="14377"/>
                      </a:lnTo>
                      <a:cubicBezTo>
                        <a:pt x="98138" y="14377"/>
                        <a:pt x="101356" y="11158"/>
                        <a:pt x="101356" y="7188"/>
                      </a:cubicBezTo>
                      <a:cubicBezTo>
                        <a:pt x="101356" y="3218"/>
                        <a:pt x="98138" y="0"/>
                        <a:pt x="94168" y="0"/>
                      </a:cubicBezTo>
                      <a:lnTo>
                        <a:pt x="7188" y="0"/>
                      </a:lnTo>
                      <a:cubicBezTo>
                        <a:pt x="3218" y="0"/>
                        <a:pt x="0" y="3218"/>
                        <a:pt x="0" y="7188"/>
                      </a:cubicBezTo>
                      <a:cubicBezTo>
                        <a:pt x="0" y="11158"/>
                        <a:pt x="3218" y="14377"/>
                        <a:pt x="7188" y="14377"/>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51" name="Google Shape;651;p50"/>
                <p:cNvSpPr/>
                <p:nvPr/>
              </p:nvSpPr>
              <p:spPr>
                <a:xfrm>
                  <a:off x="6884472" y="3902213"/>
                  <a:ext cx="100637" cy="14376"/>
                </a:xfrm>
                <a:custGeom>
                  <a:rect b="b" l="l" r="r" t="t"/>
                  <a:pathLst>
                    <a:path extrusionOk="0" h="14376" w="100637">
                      <a:moveTo>
                        <a:pt x="94168" y="14377"/>
                      </a:moveTo>
                      <a:cubicBezTo>
                        <a:pt x="98138" y="14377"/>
                        <a:pt x="101356" y="11158"/>
                        <a:pt x="101356" y="7188"/>
                      </a:cubicBezTo>
                      <a:cubicBezTo>
                        <a:pt x="101356" y="3218"/>
                        <a:pt x="98138" y="0"/>
                        <a:pt x="94168" y="0"/>
                      </a:cubicBezTo>
                      <a:lnTo>
                        <a:pt x="7188" y="0"/>
                      </a:lnTo>
                      <a:cubicBezTo>
                        <a:pt x="3218" y="0"/>
                        <a:pt x="0" y="3218"/>
                        <a:pt x="0" y="7188"/>
                      </a:cubicBezTo>
                      <a:cubicBezTo>
                        <a:pt x="0" y="11158"/>
                        <a:pt x="3218" y="14377"/>
                        <a:pt x="7188" y="14377"/>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52" name="Google Shape;652;p50"/>
                <p:cNvSpPr/>
                <p:nvPr/>
              </p:nvSpPr>
              <p:spPr>
                <a:xfrm>
                  <a:off x="7139248" y="3815234"/>
                  <a:ext cx="63668" cy="14376"/>
                </a:xfrm>
                <a:custGeom>
                  <a:rect b="b" l="l" r="r" t="t"/>
                  <a:pathLst>
                    <a:path extrusionOk="0" h="14376" w="63668">
                      <a:moveTo>
                        <a:pt x="56891" y="0"/>
                      </a:moveTo>
                      <a:lnTo>
                        <a:pt x="7188" y="0"/>
                      </a:lnTo>
                      <a:cubicBezTo>
                        <a:pt x="3218" y="0"/>
                        <a:pt x="0" y="3218"/>
                        <a:pt x="0" y="7188"/>
                      </a:cubicBezTo>
                      <a:cubicBezTo>
                        <a:pt x="0" y="11158"/>
                        <a:pt x="3218" y="14377"/>
                        <a:pt x="7188" y="14377"/>
                      </a:cubicBezTo>
                      <a:lnTo>
                        <a:pt x="56891" y="14377"/>
                      </a:lnTo>
                      <a:cubicBezTo>
                        <a:pt x="60861" y="14377"/>
                        <a:pt x="64079" y="11158"/>
                        <a:pt x="64079" y="7188"/>
                      </a:cubicBezTo>
                      <a:cubicBezTo>
                        <a:pt x="64079" y="3218"/>
                        <a:pt x="60861" y="0"/>
                        <a:pt x="56891" y="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53" name="Google Shape;653;p50"/>
                <p:cNvSpPr/>
                <p:nvPr/>
              </p:nvSpPr>
              <p:spPr>
                <a:xfrm>
                  <a:off x="7139248" y="3844193"/>
                  <a:ext cx="63668" cy="14376"/>
                </a:xfrm>
                <a:custGeom>
                  <a:rect b="b" l="l" r="r" t="t"/>
                  <a:pathLst>
                    <a:path extrusionOk="0" h="14376" w="63668">
                      <a:moveTo>
                        <a:pt x="56891" y="0"/>
                      </a:moveTo>
                      <a:lnTo>
                        <a:pt x="7188" y="0"/>
                      </a:lnTo>
                      <a:cubicBezTo>
                        <a:pt x="3218" y="0"/>
                        <a:pt x="0" y="3218"/>
                        <a:pt x="0" y="7188"/>
                      </a:cubicBezTo>
                      <a:cubicBezTo>
                        <a:pt x="0" y="11158"/>
                        <a:pt x="3218" y="14377"/>
                        <a:pt x="7188" y="14377"/>
                      </a:cubicBezTo>
                      <a:lnTo>
                        <a:pt x="56891" y="14377"/>
                      </a:lnTo>
                      <a:cubicBezTo>
                        <a:pt x="60861" y="14377"/>
                        <a:pt x="64079" y="11158"/>
                        <a:pt x="64079" y="7188"/>
                      </a:cubicBezTo>
                      <a:cubicBezTo>
                        <a:pt x="64079" y="3218"/>
                        <a:pt x="60861" y="0"/>
                        <a:pt x="56891" y="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54" name="Google Shape;654;p50"/>
                <p:cNvSpPr/>
                <p:nvPr/>
              </p:nvSpPr>
              <p:spPr>
                <a:xfrm>
                  <a:off x="7139248" y="3873152"/>
                  <a:ext cx="63668" cy="14376"/>
                </a:xfrm>
                <a:custGeom>
                  <a:rect b="b" l="l" r="r" t="t"/>
                  <a:pathLst>
                    <a:path extrusionOk="0" h="14376" w="63668">
                      <a:moveTo>
                        <a:pt x="56891" y="0"/>
                      </a:moveTo>
                      <a:lnTo>
                        <a:pt x="7188" y="0"/>
                      </a:lnTo>
                      <a:cubicBezTo>
                        <a:pt x="3218" y="0"/>
                        <a:pt x="0" y="3218"/>
                        <a:pt x="0" y="7188"/>
                      </a:cubicBezTo>
                      <a:cubicBezTo>
                        <a:pt x="0" y="11158"/>
                        <a:pt x="3218" y="14377"/>
                        <a:pt x="7188" y="14377"/>
                      </a:cubicBezTo>
                      <a:lnTo>
                        <a:pt x="56891" y="14377"/>
                      </a:lnTo>
                      <a:cubicBezTo>
                        <a:pt x="60861" y="14377"/>
                        <a:pt x="64079" y="11158"/>
                        <a:pt x="64079" y="7188"/>
                      </a:cubicBezTo>
                      <a:cubicBezTo>
                        <a:pt x="64079" y="3218"/>
                        <a:pt x="60861" y="0"/>
                        <a:pt x="56891" y="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55" name="Google Shape;655;p50"/>
                <p:cNvSpPr/>
                <p:nvPr/>
              </p:nvSpPr>
              <p:spPr>
                <a:xfrm>
                  <a:off x="7139248" y="3902213"/>
                  <a:ext cx="63668" cy="14376"/>
                </a:xfrm>
                <a:custGeom>
                  <a:rect b="b" l="l" r="r" t="t"/>
                  <a:pathLst>
                    <a:path extrusionOk="0" h="14376" w="63668">
                      <a:moveTo>
                        <a:pt x="56891" y="0"/>
                      </a:moveTo>
                      <a:lnTo>
                        <a:pt x="7188" y="0"/>
                      </a:lnTo>
                      <a:cubicBezTo>
                        <a:pt x="3218" y="0"/>
                        <a:pt x="0" y="3218"/>
                        <a:pt x="0" y="7188"/>
                      </a:cubicBezTo>
                      <a:cubicBezTo>
                        <a:pt x="0" y="11158"/>
                        <a:pt x="3218" y="14377"/>
                        <a:pt x="7188" y="14377"/>
                      </a:cubicBezTo>
                      <a:lnTo>
                        <a:pt x="56891" y="14377"/>
                      </a:lnTo>
                      <a:cubicBezTo>
                        <a:pt x="60861" y="14377"/>
                        <a:pt x="64079" y="11158"/>
                        <a:pt x="64079" y="7188"/>
                      </a:cubicBezTo>
                      <a:cubicBezTo>
                        <a:pt x="64079" y="3218"/>
                        <a:pt x="60861" y="0"/>
                        <a:pt x="56891" y="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56" name="Google Shape;656;p50"/>
                <p:cNvSpPr/>
                <p:nvPr/>
              </p:nvSpPr>
              <p:spPr>
                <a:xfrm>
                  <a:off x="7033579" y="3847274"/>
                  <a:ext cx="51345" cy="14376"/>
                </a:xfrm>
                <a:custGeom>
                  <a:rect b="b" l="l" r="r" t="t"/>
                  <a:pathLst>
                    <a:path extrusionOk="0" h="14376" w="51345">
                      <a:moveTo>
                        <a:pt x="7188" y="14377"/>
                      </a:moveTo>
                      <a:lnTo>
                        <a:pt x="44568" y="14377"/>
                      </a:lnTo>
                      <a:cubicBezTo>
                        <a:pt x="48538" y="14377"/>
                        <a:pt x="51756" y="11158"/>
                        <a:pt x="51756" y="7188"/>
                      </a:cubicBezTo>
                      <a:cubicBezTo>
                        <a:pt x="51756" y="3218"/>
                        <a:pt x="48538" y="0"/>
                        <a:pt x="44568" y="0"/>
                      </a:cubicBezTo>
                      <a:lnTo>
                        <a:pt x="7188" y="0"/>
                      </a:lnTo>
                      <a:cubicBezTo>
                        <a:pt x="3218" y="0"/>
                        <a:pt x="0" y="3218"/>
                        <a:pt x="0" y="7188"/>
                      </a:cubicBezTo>
                      <a:cubicBezTo>
                        <a:pt x="0" y="11158"/>
                        <a:pt x="3218" y="14377"/>
                        <a:pt x="7188" y="14377"/>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57" name="Google Shape;657;p50"/>
                <p:cNvSpPr/>
                <p:nvPr/>
              </p:nvSpPr>
              <p:spPr>
                <a:xfrm>
                  <a:off x="7033579" y="3874692"/>
                  <a:ext cx="51345" cy="14376"/>
                </a:xfrm>
                <a:custGeom>
                  <a:rect b="b" l="l" r="r" t="t"/>
                  <a:pathLst>
                    <a:path extrusionOk="0" h="14376" w="51345">
                      <a:moveTo>
                        <a:pt x="7188" y="14377"/>
                      </a:moveTo>
                      <a:lnTo>
                        <a:pt x="44568" y="14377"/>
                      </a:lnTo>
                      <a:cubicBezTo>
                        <a:pt x="48538" y="14377"/>
                        <a:pt x="51756" y="11158"/>
                        <a:pt x="51756" y="7188"/>
                      </a:cubicBezTo>
                      <a:cubicBezTo>
                        <a:pt x="51756" y="3218"/>
                        <a:pt x="48538" y="0"/>
                        <a:pt x="44568" y="0"/>
                      </a:cubicBezTo>
                      <a:lnTo>
                        <a:pt x="7188" y="0"/>
                      </a:lnTo>
                      <a:cubicBezTo>
                        <a:pt x="3218" y="0"/>
                        <a:pt x="0" y="3218"/>
                        <a:pt x="0" y="7188"/>
                      </a:cubicBezTo>
                      <a:cubicBezTo>
                        <a:pt x="0" y="11158"/>
                        <a:pt x="3218" y="14377"/>
                        <a:pt x="7188" y="14377"/>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sp>
              <p:nvSpPr>
                <p:cNvPr id="658" name="Google Shape;658;p50"/>
                <p:cNvSpPr/>
                <p:nvPr/>
              </p:nvSpPr>
              <p:spPr>
                <a:xfrm>
                  <a:off x="7033579" y="3902213"/>
                  <a:ext cx="51345" cy="14376"/>
                </a:xfrm>
                <a:custGeom>
                  <a:rect b="b" l="l" r="r" t="t"/>
                  <a:pathLst>
                    <a:path extrusionOk="0" h="14376" w="51345">
                      <a:moveTo>
                        <a:pt x="7188" y="14377"/>
                      </a:moveTo>
                      <a:lnTo>
                        <a:pt x="44568" y="14377"/>
                      </a:lnTo>
                      <a:cubicBezTo>
                        <a:pt x="48538" y="14377"/>
                        <a:pt x="51756" y="11158"/>
                        <a:pt x="51756" y="7188"/>
                      </a:cubicBezTo>
                      <a:cubicBezTo>
                        <a:pt x="51756" y="3218"/>
                        <a:pt x="48538" y="0"/>
                        <a:pt x="44568" y="0"/>
                      </a:cubicBezTo>
                      <a:lnTo>
                        <a:pt x="7188" y="0"/>
                      </a:lnTo>
                      <a:cubicBezTo>
                        <a:pt x="3218" y="0"/>
                        <a:pt x="0" y="3218"/>
                        <a:pt x="0" y="7188"/>
                      </a:cubicBezTo>
                      <a:cubicBezTo>
                        <a:pt x="0" y="11158"/>
                        <a:pt x="3218" y="14377"/>
                        <a:pt x="7188" y="14377"/>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262626"/>
                    </a:solidFill>
                  </a:endParaRPr>
                </a:p>
              </p:txBody>
            </p:sp>
          </p:grpSp>
        </p:grpSp>
        <p:grpSp>
          <p:nvGrpSpPr>
            <p:cNvPr id="659" name="Google Shape;659;p50"/>
            <p:cNvGrpSpPr/>
            <p:nvPr/>
          </p:nvGrpSpPr>
          <p:grpSpPr>
            <a:xfrm rot="10800000">
              <a:off x="7640850" y="1463100"/>
              <a:ext cx="411066" cy="2042725"/>
              <a:chOff x="1405238" y="1767900"/>
              <a:chExt cx="411066" cy="2042725"/>
            </a:xfrm>
          </p:grpSpPr>
          <p:sp>
            <p:nvSpPr>
              <p:cNvPr id="660" name="Google Shape;660;p50"/>
              <p:cNvSpPr/>
              <p:nvPr/>
            </p:nvSpPr>
            <p:spPr>
              <a:xfrm>
                <a:off x="1405238" y="1767900"/>
                <a:ext cx="408550" cy="2042725"/>
              </a:xfrm>
              <a:custGeom>
                <a:rect b="b" l="l" r="r" t="t"/>
                <a:pathLst>
                  <a:path extrusionOk="0" h="81709" w="16342">
                    <a:moveTo>
                      <a:pt x="0" y="0"/>
                    </a:moveTo>
                    <a:lnTo>
                      <a:pt x="16342" y="0"/>
                    </a:lnTo>
                    <a:lnTo>
                      <a:pt x="16342" y="81709"/>
                    </a:lnTo>
                    <a:lnTo>
                      <a:pt x="297" y="81709"/>
                    </a:lnTo>
                  </a:path>
                </a:pathLst>
              </a:custGeom>
              <a:noFill/>
              <a:ln cap="flat" cmpd="sng" w="19050">
                <a:solidFill>
                  <a:srgbClr val="B7B7B7"/>
                </a:solidFill>
                <a:prstDash val="solid"/>
                <a:round/>
                <a:headEnd len="med" w="med" type="none"/>
                <a:tailEnd len="med" w="med" type="none"/>
              </a:ln>
            </p:spPr>
          </p:sp>
          <p:cxnSp>
            <p:nvCxnSpPr>
              <p:cNvPr id="661" name="Google Shape;661;p50"/>
              <p:cNvCxnSpPr/>
              <p:nvPr/>
            </p:nvCxnSpPr>
            <p:spPr>
              <a:xfrm>
                <a:off x="1410103" y="3115925"/>
                <a:ext cx="406200" cy="0"/>
              </a:xfrm>
              <a:prstGeom prst="straightConnector1">
                <a:avLst/>
              </a:prstGeom>
              <a:noFill/>
              <a:ln cap="flat" cmpd="sng" w="19050">
                <a:solidFill>
                  <a:srgbClr val="B7B7B7"/>
                </a:solidFill>
                <a:prstDash val="solid"/>
                <a:round/>
                <a:headEnd len="med" w="med" type="none"/>
                <a:tailEnd len="med" w="med" type="none"/>
              </a:ln>
            </p:spPr>
          </p:cxnSp>
          <p:cxnSp>
            <p:nvCxnSpPr>
              <p:cNvPr id="662" name="Google Shape;662;p50"/>
              <p:cNvCxnSpPr/>
              <p:nvPr/>
            </p:nvCxnSpPr>
            <p:spPr>
              <a:xfrm>
                <a:off x="1410103" y="2466525"/>
                <a:ext cx="406200" cy="0"/>
              </a:xfrm>
              <a:prstGeom prst="straightConnector1">
                <a:avLst/>
              </a:prstGeom>
              <a:noFill/>
              <a:ln cap="flat" cmpd="sng" w="19050">
                <a:solidFill>
                  <a:srgbClr val="B7B7B7"/>
                </a:solidFill>
                <a:prstDash val="solid"/>
                <a:round/>
                <a:headEnd len="med" w="med" type="none"/>
                <a:tailEnd len="med" w="med" type="none"/>
              </a:ln>
            </p:spPr>
          </p:cxnSp>
        </p:grpSp>
        <p:grpSp>
          <p:nvGrpSpPr>
            <p:cNvPr id="663" name="Google Shape;663;p50"/>
            <p:cNvGrpSpPr/>
            <p:nvPr/>
          </p:nvGrpSpPr>
          <p:grpSpPr>
            <a:xfrm>
              <a:off x="6494985" y="1793538"/>
              <a:ext cx="358976" cy="402347"/>
              <a:chOff x="4445000" y="2432050"/>
              <a:chExt cx="250612" cy="280890"/>
            </a:xfrm>
          </p:grpSpPr>
          <p:sp>
            <p:nvSpPr>
              <p:cNvPr id="664" name="Google Shape;664;p50"/>
              <p:cNvSpPr/>
              <p:nvPr/>
            </p:nvSpPr>
            <p:spPr>
              <a:xfrm>
                <a:off x="4487736" y="2477219"/>
                <a:ext cx="166403" cy="188688"/>
              </a:xfrm>
              <a:custGeom>
                <a:rect b="b" l="l" r="r" t="t"/>
                <a:pathLst>
                  <a:path extrusionOk="0" h="188688" w="166403">
                    <a:moveTo>
                      <a:pt x="163097" y="132715"/>
                    </a:moveTo>
                    <a:lnTo>
                      <a:pt x="151620" y="126103"/>
                    </a:lnTo>
                    <a:cubicBezTo>
                      <a:pt x="156282" y="116221"/>
                      <a:pt x="158660" y="105435"/>
                      <a:pt x="158582" y="94530"/>
                    </a:cubicBezTo>
                    <a:cubicBezTo>
                      <a:pt x="158584" y="83062"/>
                      <a:pt x="155912" y="71747"/>
                      <a:pt x="150774" y="61468"/>
                    </a:cubicBezTo>
                    <a:lnTo>
                      <a:pt x="162533" y="54762"/>
                    </a:lnTo>
                    <a:cubicBezTo>
                      <a:pt x="165503" y="52966"/>
                      <a:pt x="166440" y="49125"/>
                      <a:pt x="164624" y="46184"/>
                    </a:cubicBezTo>
                    <a:cubicBezTo>
                      <a:pt x="162873" y="43346"/>
                      <a:pt x="159180" y="42367"/>
                      <a:pt x="156230" y="43959"/>
                    </a:cubicBezTo>
                    <a:lnTo>
                      <a:pt x="144283" y="50758"/>
                    </a:lnTo>
                    <a:cubicBezTo>
                      <a:pt x="131250" y="33022"/>
                      <a:pt x="111048" y="21798"/>
                      <a:pt x="88967" y="20024"/>
                    </a:cubicBezTo>
                    <a:lnTo>
                      <a:pt x="88967" y="6240"/>
                    </a:lnTo>
                    <a:cubicBezTo>
                      <a:pt x="88967" y="2794"/>
                      <a:pt x="86145" y="0"/>
                      <a:pt x="82664" y="0"/>
                    </a:cubicBezTo>
                    <a:cubicBezTo>
                      <a:pt x="79183" y="0"/>
                      <a:pt x="76361" y="2794"/>
                      <a:pt x="76361" y="6240"/>
                    </a:cubicBezTo>
                    <a:lnTo>
                      <a:pt x="76361" y="20024"/>
                    </a:lnTo>
                    <a:cubicBezTo>
                      <a:pt x="53987" y="21911"/>
                      <a:pt x="33632" y="33592"/>
                      <a:pt x="20857" y="51875"/>
                    </a:cubicBezTo>
                    <a:lnTo>
                      <a:pt x="9475" y="45449"/>
                    </a:lnTo>
                    <a:cubicBezTo>
                      <a:pt x="6478" y="43696"/>
                      <a:pt x="2612" y="44680"/>
                      <a:pt x="842" y="47647"/>
                    </a:cubicBezTo>
                    <a:cubicBezTo>
                      <a:pt x="834" y="47660"/>
                      <a:pt x="827" y="47672"/>
                      <a:pt x="820" y="47684"/>
                    </a:cubicBezTo>
                    <a:cubicBezTo>
                      <a:pt x="-889" y="50697"/>
                      <a:pt x="158" y="54510"/>
                      <a:pt x="3172" y="56253"/>
                    </a:cubicBezTo>
                    <a:lnTo>
                      <a:pt x="14837" y="62865"/>
                    </a:lnTo>
                    <a:cubicBezTo>
                      <a:pt x="4931" y="83543"/>
                      <a:pt x="5174" y="107580"/>
                      <a:pt x="15495" y="128058"/>
                    </a:cubicBezTo>
                    <a:lnTo>
                      <a:pt x="4300" y="134671"/>
                    </a:lnTo>
                    <a:cubicBezTo>
                      <a:pt x="1287" y="136396"/>
                      <a:pt x="257" y="140213"/>
                      <a:pt x="1999" y="143196"/>
                    </a:cubicBezTo>
                    <a:cubicBezTo>
                      <a:pt x="3133" y="145138"/>
                      <a:pt x="5233" y="146328"/>
                      <a:pt x="7499" y="146312"/>
                    </a:cubicBezTo>
                    <a:cubicBezTo>
                      <a:pt x="8590" y="146308"/>
                      <a:pt x="9661" y="146019"/>
                      <a:pt x="10603" y="145474"/>
                    </a:cubicBezTo>
                    <a:lnTo>
                      <a:pt x="22551" y="138676"/>
                    </a:lnTo>
                    <a:cubicBezTo>
                      <a:pt x="35318" y="156042"/>
                      <a:pt x="55035" y="167109"/>
                      <a:pt x="76643" y="169037"/>
                    </a:cubicBezTo>
                    <a:lnTo>
                      <a:pt x="76643" y="182448"/>
                    </a:lnTo>
                    <a:cubicBezTo>
                      <a:pt x="76643" y="185894"/>
                      <a:pt x="79466" y="188688"/>
                      <a:pt x="82946" y="188688"/>
                    </a:cubicBezTo>
                    <a:cubicBezTo>
                      <a:pt x="86427" y="188688"/>
                      <a:pt x="89249" y="185894"/>
                      <a:pt x="89249" y="182448"/>
                    </a:cubicBezTo>
                    <a:lnTo>
                      <a:pt x="89249" y="169037"/>
                    </a:lnTo>
                    <a:cubicBezTo>
                      <a:pt x="112046" y="167311"/>
                      <a:pt x="132814" y="155421"/>
                      <a:pt x="145694" y="136720"/>
                    </a:cubicBezTo>
                    <a:lnTo>
                      <a:pt x="157077" y="143239"/>
                    </a:lnTo>
                    <a:cubicBezTo>
                      <a:pt x="158034" y="143829"/>
                      <a:pt x="159148" y="144120"/>
                      <a:pt x="160275" y="144077"/>
                    </a:cubicBezTo>
                    <a:cubicBezTo>
                      <a:pt x="162511" y="144067"/>
                      <a:pt x="164580" y="142902"/>
                      <a:pt x="165732" y="141004"/>
                    </a:cubicBezTo>
                    <a:cubicBezTo>
                      <a:pt x="167260" y="137990"/>
                      <a:pt x="166094" y="134320"/>
                      <a:pt x="163097" y="132715"/>
                    </a:cubicBezTo>
                    <a:close/>
                    <a:moveTo>
                      <a:pt x="83135" y="157023"/>
                    </a:moveTo>
                    <a:cubicBezTo>
                      <a:pt x="48376" y="157054"/>
                      <a:pt x="20173" y="129185"/>
                      <a:pt x="20140" y="94774"/>
                    </a:cubicBezTo>
                    <a:cubicBezTo>
                      <a:pt x="20130" y="83946"/>
                      <a:pt x="22971" y="73301"/>
                      <a:pt x="28383" y="63889"/>
                    </a:cubicBezTo>
                    <a:lnTo>
                      <a:pt x="28383" y="63889"/>
                    </a:lnTo>
                    <a:lnTo>
                      <a:pt x="28383" y="63889"/>
                    </a:lnTo>
                    <a:cubicBezTo>
                      <a:pt x="46485" y="34513"/>
                      <a:pt x="85214" y="25226"/>
                      <a:pt x="114886" y="43146"/>
                    </a:cubicBezTo>
                    <a:cubicBezTo>
                      <a:pt x="143381" y="60355"/>
                      <a:pt x="153350" y="96593"/>
                      <a:pt x="137603" y="125730"/>
                    </a:cubicBezTo>
                    <a:cubicBezTo>
                      <a:pt x="137564" y="125883"/>
                      <a:pt x="137564" y="126043"/>
                      <a:pt x="137603" y="126196"/>
                    </a:cubicBezTo>
                    <a:lnTo>
                      <a:pt x="137603" y="126754"/>
                    </a:lnTo>
                    <a:cubicBezTo>
                      <a:pt x="126142" y="145681"/>
                      <a:pt x="105424" y="157194"/>
                      <a:pt x="83135" y="157023"/>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665" name="Google Shape;665;p50"/>
              <p:cNvSpPr/>
              <p:nvPr/>
            </p:nvSpPr>
            <p:spPr>
              <a:xfrm>
                <a:off x="4550268" y="2432050"/>
                <a:ext cx="41204" cy="40792"/>
              </a:xfrm>
              <a:custGeom>
                <a:rect b="b" l="l" r="r" t="t"/>
                <a:pathLst>
                  <a:path extrusionOk="0" h="40792" w="41204">
                    <a:moveTo>
                      <a:pt x="20602" y="40792"/>
                    </a:moveTo>
                    <a:cubicBezTo>
                      <a:pt x="31980" y="40792"/>
                      <a:pt x="41204" y="31661"/>
                      <a:pt x="41204" y="20396"/>
                    </a:cubicBezTo>
                    <a:cubicBezTo>
                      <a:pt x="41204" y="9132"/>
                      <a:pt x="31980" y="0"/>
                      <a:pt x="20602" y="0"/>
                    </a:cubicBezTo>
                    <a:cubicBezTo>
                      <a:pt x="9224" y="0"/>
                      <a:pt x="0" y="9132"/>
                      <a:pt x="0" y="20396"/>
                    </a:cubicBezTo>
                    <a:cubicBezTo>
                      <a:pt x="0" y="31661"/>
                      <a:pt x="9224" y="40792"/>
                      <a:pt x="20602" y="40792"/>
                    </a:cubicBezTo>
                    <a:close/>
                    <a:moveTo>
                      <a:pt x="20602" y="12852"/>
                    </a:moveTo>
                    <a:cubicBezTo>
                      <a:pt x="25018" y="12852"/>
                      <a:pt x="28599" y="16397"/>
                      <a:pt x="28599" y="20769"/>
                    </a:cubicBezTo>
                    <a:cubicBezTo>
                      <a:pt x="28650" y="25192"/>
                      <a:pt x="25070" y="28819"/>
                      <a:pt x="20602" y="28870"/>
                    </a:cubicBezTo>
                    <a:cubicBezTo>
                      <a:pt x="16135" y="28921"/>
                      <a:pt x="12470" y="25377"/>
                      <a:pt x="12419" y="20954"/>
                    </a:cubicBezTo>
                    <a:cubicBezTo>
                      <a:pt x="12367" y="16531"/>
                      <a:pt x="15947" y="12904"/>
                      <a:pt x="20415" y="12852"/>
                    </a:cubicBezTo>
                    <a:cubicBezTo>
                      <a:pt x="20477" y="12852"/>
                      <a:pt x="20540" y="12852"/>
                      <a:pt x="20602" y="12852"/>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666" name="Google Shape;666;p50"/>
              <p:cNvSpPr/>
              <p:nvPr/>
            </p:nvSpPr>
            <p:spPr>
              <a:xfrm>
                <a:off x="4445000" y="2492120"/>
                <a:ext cx="41204" cy="40792"/>
              </a:xfrm>
              <a:custGeom>
                <a:rect b="b" l="l" r="r" t="t"/>
                <a:pathLst>
                  <a:path extrusionOk="0" h="40792" w="41204">
                    <a:moveTo>
                      <a:pt x="20602" y="0"/>
                    </a:moveTo>
                    <a:cubicBezTo>
                      <a:pt x="9224" y="0"/>
                      <a:pt x="0" y="9132"/>
                      <a:pt x="0" y="20396"/>
                    </a:cubicBezTo>
                    <a:cubicBezTo>
                      <a:pt x="0" y="31661"/>
                      <a:pt x="9224" y="40792"/>
                      <a:pt x="20602" y="40792"/>
                    </a:cubicBezTo>
                    <a:cubicBezTo>
                      <a:pt x="31980" y="40792"/>
                      <a:pt x="41204" y="31661"/>
                      <a:pt x="41204" y="20396"/>
                    </a:cubicBezTo>
                    <a:cubicBezTo>
                      <a:pt x="41204" y="9132"/>
                      <a:pt x="31980" y="0"/>
                      <a:pt x="20602" y="0"/>
                    </a:cubicBezTo>
                    <a:close/>
                    <a:moveTo>
                      <a:pt x="20602" y="28406"/>
                    </a:moveTo>
                    <a:cubicBezTo>
                      <a:pt x="16171" y="28355"/>
                      <a:pt x="12606" y="24784"/>
                      <a:pt x="12606" y="20396"/>
                    </a:cubicBezTo>
                    <a:cubicBezTo>
                      <a:pt x="12606" y="16024"/>
                      <a:pt x="16186" y="12480"/>
                      <a:pt x="20602" y="12480"/>
                    </a:cubicBezTo>
                    <a:cubicBezTo>
                      <a:pt x="25044" y="12004"/>
                      <a:pt x="29036" y="15183"/>
                      <a:pt x="29517" y="19580"/>
                    </a:cubicBezTo>
                    <a:cubicBezTo>
                      <a:pt x="29998" y="23978"/>
                      <a:pt x="26787" y="27929"/>
                      <a:pt x="22344" y="28406"/>
                    </a:cubicBezTo>
                    <a:cubicBezTo>
                      <a:pt x="21765" y="28468"/>
                      <a:pt x="21181" y="28468"/>
                      <a:pt x="20602" y="28406"/>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667" name="Google Shape;667;p50"/>
              <p:cNvSpPr/>
              <p:nvPr/>
            </p:nvSpPr>
            <p:spPr>
              <a:xfrm>
                <a:off x="4445000" y="2611983"/>
                <a:ext cx="41204" cy="40792"/>
              </a:xfrm>
              <a:custGeom>
                <a:rect b="b" l="l" r="r" t="t"/>
                <a:pathLst>
                  <a:path extrusionOk="0" h="40792" w="41204">
                    <a:moveTo>
                      <a:pt x="20602" y="0"/>
                    </a:moveTo>
                    <a:cubicBezTo>
                      <a:pt x="9224" y="0"/>
                      <a:pt x="0" y="9132"/>
                      <a:pt x="0" y="20396"/>
                    </a:cubicBezTo>
                    <a:cubicBezTo>
                      <a:pt x="0" y="31661"/>
                      <a:pt x="9224" y="40792"/>
                      <a:pt x="20602" y="40792"/>
                    </a:cubicBezTo>
                    <a:cubicBezTo>
                      <a:pt x="31980" y="40792"/>
                      <a:pt x="41204" y="31661"/>
                      <a:pt x="41204" y="20396"/>
                    </a:cubicBezTo>
                    <a:cubicBezTo>
                      <a:pt x="41204" y="9132"/>
                      <a:pt x="31980" y="0"/>
                      <a:pt x="20602" y="0"/>
                    </a:cubicBezTo>
                    <a:close/>
                    <a:moveTo>
                      <a:pt x="20602" y="28406"/>
                    </a:moveTo>
                    <a:cubicBezTo>
                      <a:pt x="16171" y="28354"/>
                      <a:pt x="12606" y="24784"/>
                      <a:pt x="12606" y="20396"/>
                    </a:cubicBezTo>
                    <a:cubicBezTo>
                      <a:pt x="12606" y="16025"/>
                      <a:pt x="16186" y="12480"/>
                      <a:pt x="20602" y="12480"/>
                    </a:cubicBezTo>
                    <a:cubicBezTo>
                      <a:pt x="25044" y="12004"/>
                      <a:pt x="29036" y="15183"/>
                      <a:pt x="29517" y="19580"/>
                    </a:cubicBezTo>
                    <a:cubicBezTo>
                      <a:pt x="29998" y="23978"/>
                      <a:pt x="26787" y="27930"/>
                      <a:pt x="22344" y="28406"/>
                    </a:cubicBezTo>
                    <a:cubicBezTo>
                      <a:pt x="21765" y="28468"/>
                      <a:pt x="21181" y="28468"/>
                      <a:pt x="20602" y="28406"/>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668" name="Google Shape;668;p50"/>
              <p:cNvSpPr/>
              <p:nvPr/>
            </p:nvSpPr>
            <p:spPr>
              <a:xfrm>
                <a:off x="4654408" y="2492586"/>
                <a:ext cx="41204" cy="40792"/>
              </a:xfrm>
              <a:custGeom>
                <a:rect b="b" l="l" r="r" t="t"/>
                <a:pathLst>
                  <a:path extrusionOk="0" h="40792" w="41204">
                    <a:moveTo>
                      <a:pt x="20602" y="40792"/>
                    </a:moveTo>
                    <a:cubicBezTo>
                      <a:pt x="31980" y="40792"/>
                      <a:pt x="41204" y="31661"/>
                      <a:pt x="41204" y="20396"/>
                    </a:cubicBezTo>
                    <a:cubicBezTo>
                      <a:pt x="41204" y="9132"/>
                      <a:pt x="31980" y="0"/>
                      <a:pt x="20602" y="0"/>
                    </a:cubicBezTo>
                    <a:cubicBezTo>
                      <a:pt x="9224" y="0"/>
                      <a:pt x="0" y="9132"/>
                      <a:pt x="0" y="20396"/>
                    </a:cubicBezTo>
                    <a:cubicBezTo>
                      <a:pt x="0" y="31661"/>
                      <a:pt x="9224" y="40792"/>
                      <a:pt x="20602" y="40792"/>
                    </a:cubicBezTo>
                    <a:close/>
                    <a:moveTo>
                      <a:pt x="20602" y="12387"/>
                    </a:moveTo>
                    <a:cubicBezTo>
                      <a:pt x="25044" y="11910"/>
                      <a:pt x="29036" y="15089"/>
                      <a:pt x="29517" y="19487"/>
                    </a:cubicBezTo>
                    <a:cubicBezTo>
                      <a:pt x="29997" y="23885"/>
                      <a:pt x="26787" y="27836"/>
                      <a:pt x="22344" y="28313"/>
                    </a:cubicBezTo>
                    <a:cubicBezTo>
                      <a:pt x="21766" y="28375"/>
                      <a:pt x="21182" y="28375"/>
                      <a:pt x="20602" y="28313"/>
                    </a:cubicBezTo>
                    <a:cubicBezTo>
                      <a:pt x="16186" y="28313"/>
                      <a:pt x="12606" y="24768"/>
                      <a:pt x="12606" y="20396"/>
                    </a:cubicBezTo>
                    <a:cubicBezTo>
                      <a:pt x="12606" y="16009"/>
                      <a:pt x="16170" y="12438"/>
                      <a:pt x="20602" y="12387"/>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669" name="Google Shape;669;p50"/>
              <p:cNvSpPr/>
              <p:nvPr/>
            </p:nvSpPr>
            <p:spPr>
              <a:xfrm>
                <a:off x="4654408" y="2611983"/>
                <a:ext cx="41204" cy="40792"/>
              </a:xfrm>
              <a:custGeom>
                <a:rect b="b" l="l" r="r" t="t"/>
                <a:pathLst>
                  <a:path extrusionOk="0" h="40792" w="41204">
                    <a:moveTo>
                      <a:pt x="20602" y="0"/>
                    </a:moveTo>
                    <a:cubicBezTo>
                      <a:pt x="9224" y="0"/>
                      <a:pt x="0" y="9132"/>
                      <a:pt x="0" y="20396"/>
                    </a:cubicBezTo>
                    <a:cubicBezTo>
                      <a:pt x="0" y="31661"/>
                      <a:pt x="9224" y="40792"/>
                      <a:pt x="20602" y="40792"/>
                    </a:cubicBezTo>
                    <a:cubicBezTo>
                      <a:pt x="31980" y="40792"/>
                      <a:pt x="41204" y="31661"/>
                      <a:pt x="41204" y="20396"/>
                    </a:cubicBezTo>
                    <a:cubicBezTo>
                      <a:pt x="41204" y="9132"/>
                      <a:pt x="31980" y="0"/>
                      <a:pt x="20602" y="0"/>
                    </a:cubicBezTo>
                    <a:close/>
                    <a:moveTo>
                      <a:pt x="20602" y="28406"/>
                    </a:moveTo>
                    <a:cubicBezTo>
                      <a:pt x="16170" y="28354"/>
                      <a:pt x="12606" y="24784"/>
                      <a:pt x="12606" y="20396"/>
                    </a:cubicBezTo>
                    <a:cubicBezTo>
                      <a:pt x="12606" y="16025"/>
                      <a:pt x="16186" y="12480"/>
                      <a:pt x="20602" y="12480"/>
                    </a:cubicBezTo>
                    <a:cubicBezTo>
                      <a:pt x="25044" y="12004"/>
                      <a:pt x="29036" y="15183"/>
                      <a:pt x="29517" y="19580"/>
                    </a:cubicBezTo>
                    <a:cubicBezTo>
                      <a:pt x="29997" y="23978"/>
                      <a:pt x="26787" y="27930"/>
                      <a:pt x="22344" y="28406"/>
                    </a:cubicBezTo>
                    <a:cubicBezTo>
                      <a:pt x="21766" y="28468"/>
                      <a:pt x="21182" y="28468"/>
                      <a:pt x="20602" y="28406"/>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670" name="Google Shape;670;p50"/>
              <p:cNvSpPr/>
              <p:nvPr/>
            </p:nvSpPr>
            <p:spPr>
              <a:xfrm>
                <a:off x="4549896" y="2671961"/>
                <a:ext cx="41394" cy="40979"/>
              </a:xfrm>
              <a:custGeom>
                <a:rect b="b" l="l" r="r" t="t"/>
                <a:pathLst>
                  <a:path extrusionOk="0" h="40979" w="41394">
                    <a:moveTo>
                      <a:pt x="20787" y="0"/>
                    </a:moveTo>
                    <a:cubicBezTo>
                      <a:pt x="9357" y="-49"/>
                      <a:pt x="50" y="9083"/>
                      <a:pt x="0" y="20399"/>
                    </a:cubicBezTo>
                    <a:cubicBezTo>
                      <a:pt x="-50" y="31716"/>
                      <a:pt x="9175" y="40929"/>
                      <a:pt x="20605" y="40979"/>
                    </a:cubicBezTo>
                    <a:cubicBezTo>
                      <a:pt x="31924" y="41027"/>
                      <a:pt x="41183" y="32066"/>
                      <a:pt x="41389" y="20862"/>
                    </a:cubicBezTo>
                    <a:cubicBezTo>
                      <a:pt x="41649" y="9600"/>
                      <a:pt x="32638" y="263"/>
                      <a:pt x="21263" y="6"/>
                    </a:cubicBezTo>
                    <a:cubicBezTo>
                      <a:pt x="21104" y="2"/>
                      <a:pt x="20946" y="0"/>
                      <a:pt x="20787" y="0"/>
                    </a:cubicBezTo>
                    <a:close/>
                    <a:moveTo>
                      <a:pt x="20787" y="27940"/>
                    </a:moveTo>
                    <a:cubicBezTo>
                      <a:pt x="16355" y="27889"/>
                      <a:pt x="12791" y="24318"/>
                      <a:pt x="12791" y="19931"/>
                    </a:cubicBezTo>
                    <a:cubicBezTo>
                      <a:pt x="12791" y="15559"/>
                      <a:pt x="16371" y="12014"/>
                      <a:pt x="20787" y="12014"/>
                    </a:cubicBezTo>
                    <a:cubicBezTo>
                      <a:pt x="25229" y="11538"/>
                      <a:pt x="29221" y="14717"/>
                      <a:pt x="29701" y="19115"/>
                    </a:cubicBezTo>
                    <a:cubicBezTo>
                      <a:pt x="30182" y="23513"/>
                      <a:pt x="26971" y="27464"/>
                      <a:pt x="22529" y="27940"/>
                    </a:cubicBezTo>
                    <a:cubicBezTo>
                      <a:pt x="21950" y="28003"/>
                      <a:pt x="21366" y="28003"/>
                      <a:pt x="20787" y="2794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671" name="Google Shape;671;p50"/>
              <p:cNvSpPr/>
              <p:nvPr/>
            </p:nvSpPr>
            <p:spPr>
              <a:xfrm>
                <a:off x="4599107" y="2460409"/>
                <a:ext cx="51210" cy="36927"/>
              </a:xfrm>
              <a:custGeom>
                <a:rect b="b" l="l" r="r" t="t"/>
                <a:pathLst>
                  <a:path extrusionOk="0" h="36927" w="51210">
                    <a:moveTo>
                      <a:pt x="2902" y="11502"/>
                    </a:moveTo>
                    <a:lnTo>
                      <a:pt x="41473" y="35903"/>
                    </a:lnTo>
                    <a:cubicBezTo>
                      <a:pt x="42490" y="36535"/>
                      <a:pt x="43659" y="36889"/>
                      <a:pt x="44859" y="36927"/>
                    </a:cubicBezTo>
                    <a:cubicBezTo>
                      <a:pt x="47025" y="36925"/>
                      <a:pt x="49043" y="35839"/>
                      <a:pt x="50222" y="34040"/>
                    </a:cubicBezTo>
                    <a:cubicBezTo>
                      <a:pt x="52078" y="31186"/>
                      <a:pt x="51246" y="27382"/>
                      <a:pt x="48363" y="25544"/>
                    </a:cubicBezTo>
                    <a:cubicBezTo>
                      <a:pt x="48324" y="25519"/>
                      <a:pt x="48285" y="25495"/>
                      <a:pt x="48246" y="25472"/>
                    </a:cubicBezTo>
                    <a:lnTo>
                      <a:pt x="9676" y="978"/>
                    </a:lnTo>
                    <a:cubicBezTo>
                      <a:pt x="6733" y="-860"/>
                      <a:pt x="2846" y="-33"/>
                      <a:pt x="927" y="2840"/>
                    </a:cubicBezTo>
                    <a:cubicBezTo>
                      <a:pt x="-860" y="5786"/>
                      <a:pt x="10" y="9602"/>
                      <a:pt x="2902" y="11502"/>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672" name="Google Shape;672;p50"/>
              <p:cNvSpPr/>
              <p:nvPr/>
            </p:nvSpPr>
            <p:spPr>
              <a:xfrm>
                <a:off x="4491585" y="2460380"/>
                <a:ext cx="51428" cy="36865"/>
              </a:xfrm>
              <a:custGeom>
                <a:rect b="b" l="l" r="r" t="t"/>
                <a:pathLst>
                  <a:path extrusionOk="0" h="36865" w="51428">
                    <a:moveTo>
                      <a:pt x="6285" y="36863"/>
                    </a:moveTo>
                    <a:cubicBezTo>
                      <a:pt x="7542" y="36902"/>
                      <a:pt x="8784" y="36578"/>
                      <a:pt x="9859" y="35931"/>
                    </a:cubicBezTo>
                    <a:lnTo>
                      <a:pt x="48524" y="11530"/>
                    </a:lnTo>
                    <a:cubicBezTo>
                      <a:pt x="51455" y="9672"/>
                      <a:pt x="52309" y="5812"/>
                      <a:pt x="50433" y="2910"/>
                    </a:cubicBezTo>
                    <a:cubicBezTo>
                      <a:pt x="50423" y="2896"/>
                      <a:pt x="50415" y="2883"/>
                      <a:pt x="50405" y="2869"/>
                    </a:cubicBezTo>
                    <a:cubicBezTo>
                      <a:pt x="48577" y="-3"/>
                      <a:pt x="44742" y="-863"/>
                      <a:pt x="41842" y="948"/>
                    </a:cubicBezTo>
                    <a:cubicBezTo>
                      <a:pt x="41811" y="967"/>
                      <a:pt x="41781" y="987"/>
                      <a:pt x="41750" y="1006"/>
                    </a:cubicBezTo>
                    <a:lnTo>
                      <a:pt x="2898" y="25500"/>
                    </a:lnTo>
                    <a:cubicBezTo>
                      <a:pt x="-3" y="27311"/>
                      <a:pt x="-871" y="31107"/>
                      <a:pt x="958" y="33978"/>
                    </a:cubicBezTo>
                    <a:cubicBezTo>
                      <a:pt x="977" y="34009"/>
                      <a:pt x="997" y="34039"/>
                      <a:pt x="1016" y="34069"/>
                    </a:cubicBezTo>
                    <a:cubicBezTo>
                      <a:pt x="2162" y="35844"/>
                      <a:pt x="4157" y="36902"/>
                      <a:pt x="6285" y="36863"/>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673" name="Google Shape;673;p50"/>
              <p:cNvSpPr/>
              <p:nvPr/>
            </p:nvSpPr>
            <p:spPr>
              <a:xfrm>
                <a:off x="4456382" y="2542413"/>
                <a:ext cx="12605" cy="57835"/>
              </a:xfrm>
              <a:custGeom>
                <a:rect b="b" l="l" r="r" t="t"/>
                <a:pathLst>
                  <a:path extrusionOk="0" h="57835" w="12605">
                    <a:moveTo>
                      <a:pt x="12606" y="51596"/>
                    </a:moveTo>
                    <a:lnTo>
                      <a:pt x="12606" y="6240"/>
                    </a:lnTo>
                    <a:cubicBezTo>
                      <a:pt x="12606" y="2794"/>
                      <a:pt x="9784" y="0"/>
                      <a:pt x="6303" y="0"/>
                    </a:cubicBezTo>
                    <a:cubicBezTo>
                      <a:pt x="2822" y="0"/>
                      <a:pt x="0" y="2794"/>
                      <a:pt x="0" y="6240"/>
                    </a:cubicBezTo>
                    <a:lnTo>
                      <a:pt x="0" y="51596"/>
                    </a:lnTo>
                    <a:cubicBezTo>
                      <a:pt x="0" y="55042"/>
                      <a:pt x="2822" y="57836"/>
                      <a:pt x="6303" y="57836"/>
                    </a:cubicBezTo>
                    <a:cubicBezTo>
                      <a:pt x="9784" y="57836"/>
                      <a:pt x="12606" y="55042"/>
                      <a:pt x="12606" y="51596"/>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674" name="Google Shape;674;p50"/>
              <p:cNvSpPr/>
              <p:nvPr/>
            </p:nvSpPr>
            <p:spPr>
              <a:xfrm>
                <a:off x="4669837" y="2542413"/>
                <a:ext cx="12605" cy="57835"/>
              </a:xfrm>
              <a:custGeom>
                <a:rect b="b" l="l" r="r" t="t"/>
                <a:pathLst>
                  <a:path extrusionOk="0" h="57835" w="12605">
                    <a:moveTo>
                      <a:pt x="0" y="6240"/>
                    </a:moveTo>
                    <a:lnTo>
                      <a:pt x="0" y="51596"/>
                    </a:lnTo>
                    <a:cubicBezTo>
                      <a:pt x="0" y="55042"/>
                      <a:pt x="2822" y="57836"/>
                      <a:pt x="6303" y="57836"/>
                    </a:cubicBezTo>
                    <a:cubicBezTo>
                      <a:pt x="9784" y="57836"/>
                      <a:pt x="12606" y="55042"/>
                      <a:pt x="12606" y="51596"/>
                    </a:cubicBezTo>
                    <a:lnTo>
                      <a:pt x="12606" y="6240"/>
                    </a:lnTo>
                    <a:cubicBezTo>
                      <a:pt x="12606" y="2794"/>
                      <a:pt x="9784" y="0"/>
                      <a:pt x="6303" y="0"/>
                    </a:cubicBezTo>
                    <a:cubicBezTo>
                      <a:pt x="2822" y="0"/>
                      <a:pt x="0" y="2794"/>
                      <a:pt x="0" y="624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675" name="Google Shape;675;p50"/>
              <p:cNvSpPr/>
              <p:nvPr/>
            </p:nvSpPr>
            <p:spPr>
              <a:xfrm>
                <a:off x="4599017" y="2646625"/>
                <a:ext cx="50807" cy="36884"/>
              </a:xfrm>
              <a:custGeom>
                <a:rect b="b" l="l" r="r" t="t"/>
                <a:pathLst>
                  <a:path extrusionOk="0" h="36884" w="50807">
                    <a:moveTo>
                      <a:pt x="41562" y="935"/>
                    </a:moveTo>
                    <a:lnTo>
                      <a:pt x="2898" y="25429"/>
                    </a:lnTo>
                    <a:cubicBezTo>
                      <a:pt x="-2" y="27240"/>
                      <a:pt x="-872" y="31036"/>
                      <a:pt x="958" y="33907"/>
                    </a:cubicBezTo>
                    <a:cubicBezTo>
                      <a:pt x="977" y="33938"/>
                      <a:pt x="997" y="33968"/>
                      <a:pt x="1016" y="33998"/>
                    </a:cubicBezTo>
                    <a:cubicBezTo>
                      <a:pt x="2067" y="35699"/>
                      <a:pt x="3897" y="36778"/>
                      <a:pt x="5908" y="36885"/>
                    </a:cubicBezTo>
                    <a:cubicBezTo>
                      <a:pt x="7112" y="36860"/>
                      <a:pt x="8284" y="36506"/>
                      <a:pt x="9295" y="35860"/>
                    </a:cubicBezTo>
                    <a:lnTo>
                      <a:pt x="47959" y="11459"/>
                    </a:lnTo>
                    <a:cubicBezTo>
                      <a:pt x="50871" y="9570"/>
                      <a:pt x="51684" y="5702"/>
                      <a:pt x="49775" y="2820"/>
                    </a:cubicBezTo>
                    <a:cubicBezTo>
                      <a:pt x="47902" y="-10"/>
                      <a:pt x="44092" y="-846"/>
                      <a:pt x="41186" y="935"/>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676" name="Google Shape;676;p50"/>
              <p:cNvSpPr/>
              <p:nvPr/>
            </p:nvSpPr>
            <p:spPr>
              <a:xfrm>
                <a:off x="4491822" y="2646624"/>
                <a:ext cx="51800" cy="37265"/>
              </a:xfrm>
              <a:custGeom>
                <a:rect b="b" l="l" r="r" t="t"/>
                <a:pathLst>
                  <a:path extrusionOk="0" h="37265" w="51800">
                    <a:moveTo>
                      <a:pt x="48004" y="25430"/>
                    </a:moveTo>
                    <a:lnTo>
                      <a:pt x="9622" y="936"/>
                    </a:lnTo>
                    <a:cubicBezTo>
                      <a:pt x="6662" y="-879"/>
                      <a:pt x="2777" y="26"/>
                      <a:pt x="945" y="2957"/>
                    </a:cubicBezTo>
                    <a:cubicBezTo>
                      <a:pt x="-854" y="5833"/>
                      <a:pt x="-10" y="9604"/>
                      <a:pt x="2848" y="11460"/>
                    </a:cubicBezTo>
                    <a:lnTo>
                      <a:pt x="41513" y="35861"/>
                    </a:lnTo>
                    <a:cubicBezTo>
                      <a:pt x="44210" y="38039"/>
                      <a:pt x="48181" y="37640"/>
                      <a:pt x="50381" y="34969"/>
                    </a:cubicBezTo>
                    <a:cubicBezTo>
                      <a:pt x="52582" y="32299"/>
                      <a:pt x="52178" y="28368"/>
                      <a:pt x="49481" y="26191"/>
                    </a:cubicBezTo>
                    <a:cubicBezTo>
                      <a:pt x="49113" y="25892"/>
                      <a:pt x="48712" y="25637"/>
                      <a:pt x="48286" y="2543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
            <p:nvSpPr>
              <p:cNvPr id="677" name="Google Shape;677;p50"/>
              <p:cNvSpPr/>
              <p:nvPr/>
            </p:nvSpPr>
            <p:spPr>
              <a:xfrm>
                <a:off x="4531413" y="2532074"/>
                <a:ext cx="79965" cy="79630"/>
              </a:xfrm>
              <a:custGeom>
                <a:rect b="b" l="l" r="r" t="t"/>
                <a:pathLst>
                  <a:path extrusionOk="0" h="79630" w="79965">
                    <a:moveTo>
                      <a:pt x="70220" y="67616"/>
                    </a:moveTo>
                    <a:cubicBezTo>
                      <a:pt x="68868" y="69929"/>
                      <a:pt x="65880" y="70721"/>
                      <a:pt x="63541" y="69385"/>
                    </a:cubicBezTo>
                    <a:lnTo>
                      <a:pt x="54134" y="63983"/>
                    </a:lnTo>
                    <a:lnTo>
                      <a:pt x="54134" y="74787"/>
                    </a:lnTo>
                    <a:cubicBezTo>
                      <a:pt x="53986" y="77471"/>
                      <a:pt x="51768" y="79585"/>
                      <a:pt x="49054" y="79630"/>
                    </a:cubicBezTo>
                    <a:cubicBezTo>
                      <a:pt x="46300" y="79682"/>
                      <a:pt x="44026" y="77514"/>
                      <a:pt x="43974" y="74789"/>
                    </a:cubicBezTo>
                    <a:cubicBezTo>
                      <a:pt x="43974" y="74788"/>
                      <a:pt x="43974" y="74788"/>
                      <a:pt x="43974" y="74787"/>
                    </a:cubicBezTo>
                    <a:lnTo>
                      <a:pt x="43974" y="55136"/>
                    </a:lnTo>
                    <a:cubicBezTo>
                      <a:pt x="43868" y="52412"/>
                      <a:pt x="46013" y="50119"/>
                      <a:pt x="48764" y="50013"/>
                    </a:cubicBezTo>
                    <a:cubicBezTo>
                      <a:pt x="48767" y="50013"/>
                      <a:pt x="48768" y="50013"/>
                      <a:pt x="48771" y="50013"/>
                    </a:cubicBezTo>
                    <a:cubicBezTo>
                      <a:pt x="49735" y="50065"/>
                      <a:pt x="50685" y="50253"/>
                      <a:pt x="51594" y="50572"/>
                    </a:cubicBezTo>
                    <a:lnTo>
                      <a:pt x="68245" y="59886"/>
                    </a:lnTo>
                    <a:cubicBezTo>
                      <a:pt x="70820" y="60986"/>
                      <a:pt x="72007" y="63947"/>
                      <a:pt x="70894" y="66496"/>
                    </a:cubicBezTo>
                    <a:cubicBezTo>
                      <a:pt x="70720" y="66897"/>
                      <a:pt x="70493" y="67273"/>
                      <a:pt x="70220" y="67616"/>
                    </a:cubicBezTo>
                    <a:close/>
                    <a:moveTo>
                      <a:pt x="43409" y="39676"/>
                    </a:moveTo>
                    <a:cubicBezTo>
                      <a:pt x="43409" y="39676"/>
                      <a:pt x="43409" y="40328"/>
                      <a:pt x="42751" y="40607"/>
                    </a:cubicBezTo>
                    <a:lnTo>
                      <a:pt x="40869" y="42749"/>
                    </a:lnTo>
                    <a:cubicBezTo>
                      <a:pt x="40869" y="42749"/>
                      <a:pt x="40211" y="42749"/>
                      <a:pt x="39928" y="42749"/>
                    </a:cubicBezTo>
                    <a:cubicBezTo>
                      <a:pt x="39646" y="42749"/>
                      <a:pt x="39270" y="42749"/>
                      <a:pt x="38988" y="42749"/>
                    </a:cubicBezTo>
                    <a:lnTo>
                      <a:pt x="37012" y="40607"/>
                    </a:lnTo>
                    <a:cubicBezTo>
                      <a:pt x="37012" y="40607"/>
                      <a:pt x="37012" y="40048"/>
                      <a:pt x="37012" y="39676"/>
                    </a:cubicBezTo>
                    <a:cubicBezTo>
                      <a:pt x="36892" y="39409"/>
                      <a:pt x="36892" y="39104"/>
                      <a:pt x="37012" y="38837"/>
                    </a:cubicBezTo>
                    <a:lnTo>
                      <a:pt x="38988" y="36975"/>
                    </a:lnTo>
                    <a:cubicBezTo>
                      <a:pt x="39286" y="36839"/>
                      <a:pt x="39630" y="36839"/>
                      <a:pt x="39928" y="36975"/>
                    </a:cubicBezTo>
                    <a:cubicBezTo>
                      <a:pt x="40231" y="36860"/>
                      <a:pt x="40566" y="36860"/>
                      <a:pt x="40869" y="36975"/>
                    </a:cubicBezTo>
                    <a:lnTo>
                      <a:pt x="42751" y="38837"/>
                    </a:lnTo>
                    <a:cubicBezTo>
                      <a:pt x="42751" y="38837"/>
                      <a:pt x="43409" y="39117"/>
                      <a:pt x="43409" y="39676"/>
                    </a:cubicBezTo>
                    <a:close/>
                    <a:moveTo>
                      <a:pt x="49336" y="40886"/>
                    </a:moveTo>
                    <a:lnTo>
                      <a:pt x="49336" y="38837"/>
                    </a:lnTo>
                    <a:cubicBezTo>
                      <a:pt x="49336" y="38837"/>
                      <a:pt x="49336" y="38186"/>
                      <a:pt x="49336" y="37906"/>
                    </a:cubicBezTo>
                    <a:lnTo>
                      <a:pt x="41810" y="30362"/>
                    </a:lnTo>
                    <a:lnTo>
                      <a:pt x="41151" y="30362"/>
                    </a:lnTo>
                    <a:lnTo>
                      <a:pt x="38988" y="30362"/>
                    </a:lnTo>
                    <a:cubicBezTo>
                      <a:pt x="38689" y="30226"/>
                      <a:pt x="38345" y="30226"/>
                      <a:pt x="38047" y="30362"/>
                    </a:cubicBezTo>
                    <a:lnTo>
                      <a:pt x="31085" y="37254"/>
                    </a:lnTo>
                    <a:cubicBezTo>
                      <a:pt x="30935" y="37547"/>
                      <a:pt x="30935" y="37893"/>
                      <a:pt x="31085" y="38186"/>
                    </a:cubicBezTo>
                    <a:lnTo>
                      <a:pt x="31085" y="40234"/>
                    </a:lnTo>
                    <a:cubicBezTo>
                      <a:pt x="30917" y="40522"/>
                      <a:pt x="30917" y="40878"/>
                      <a:pt x="31085" y="41166"/>
                    </a:cubicBezTo>
                    <a:lnTo>
                      <a:pt x="38047" y="48058"/>
                    </a:lnTo>
                    <a:cubicBezTo>
                      <a:pt x="38047" y="48058"/>
                      <a:pt x="38611" y="48058"/>
                      <a:pt x="38988" y="48058"/>
                    </a:cubicBezTo>
                    <a:lnTo>
                      <a:pt x="41151" y="48058"/>
                    </a:lnTo>
                    <a:lnTo>
                      <a:pt x="41810" y="48058"/>
                    </a:lnTo>
                    <a:lnTo>
                      <a:pt x="49054" y="41166"/>
                    </a:lnTo>
                    <a:cubicBezTo>
                      <a:pt x="49054" y="41166"/>
                      <a:pt x="49336" y="40980"/>
                      <a:pt x="49336" y="40607"/>
                    </a:cubicBezTo>
                    <a:close/>
                    <a:moveTo>
                      <a:pt x="24406" y="44239"/>
                    </a:moveTo>
                    <a:lnTo>
                      <a:pt x="7379" y="53553"/>
                    </a:lnTo>
                    <a:cubicBezTo>
                      <a:pt x="5087" y="54869"/>
                      <a:pt x="2151" y="54098"/>
                      <a:pt x="821" y="51830"/>
                    </a:cubicBezTo>
                    <a:cubicBezTo>
                      <a:pt x="811" y="51815"/>
                      <a:pt x="802" y="51799"/>
                      <a:pt x="794" y="51783"/>
                    </a:cubicBezTo>
                    <a:cubicBezTo>
                      <a:pt x="-618" y="49748"/>
                      <a:pt x="-96" y="46965"/>
                      <a:pt x="1960" y="45567"/>
                    </a:cubicBezTo>
                    <a:cubicBezTo>
                      <a:pt x="2186" y="45414"/>
                      <a:pt x="2425" y="45281"/>
                      <a:pt x="2675" y="45171"/>
                    </a:cubicBezTo>
                    <a:lnTo>
                      <a:pt x="12082" y="39769"/>
                    </a:lnTo>
                    <a:lnTo>
                      <a:pt x="2675" y="34367"/>
                    </a:lnTo>
                    <a:cubicBezTo>
                      <a:pt x="243" y="33087"/>
                      <a:pt x="-680" y="30099"/>
                      <a:pt x="612" y="27692"/>
                    </a:cubicBezTo>
                    <a:cubicBezTo>
                      <a:pt x="669" y="27586"/>
                      <a:pt x="729" y="27483"/>
                      <a:pt x="794" y="27382"/>
                    </a:cubicBezTo>
                    <a:cubicBezTo>
                      <a:pt x="2098" y="25098"/>
                      <a:pt x="5025" y="24295"/>
                      <a:pt x="7331" y="25586"/>
                    </a:cubicBezTo>
                    <a:cubicBezTo>
                      <a:pt x="7347" y="25595"/>
                      <a:pt x="7363" y="25603"/>
                      <a:pt x="7379" y="25613"/>
                    </a:cubicBezTo>
                    <a:lnTo>
                      <a:pt x="24406" y="34926"/>
                    </a:lnTo>
                    <a:cubicBezTo>
                      <a:pt x="25566" y="35586"/>
                      <a:pt x="26387" y="36704"/>
                      <a:pt x="26664" y="37999"/>
                    </a:cubicBezTo>
                    <a:cubicBezTo>
                      <a:pt x="26793" y="38361"/>
                      <a:pt x="26793" y="38756"/>
                      <a:pt x="26664" y="39117"/>
                    </a:cubicBezTo>
                    <a:cubicBezTo>
                      <a:pt x="26799" y="39637"/>
                      <a:pt x="26799" y="40180"/>
                      <a:pt x="26664" y="40700"/>
                    </a:cubicBezTo>
                    <a:cubicBezTo>
                      <a:pt x="26372" y="42038"/>
                      <a:pt x="25561" y="43208"/>
                      <a:pt x="24406" y="43960"/>
                    </a:cubicBezTo>
                    <a:close/>
                    <a:moveTo>
                      <a:pt x="35883" y="54763"/>
                    </a:moveTo>
                    <a:lnTo>
                      <a:pt x="35883" y="74042"/>
                    </a:lnTo>
                    <a:cubicBezTo>
                      <a:pt x="35783" y="76711"/>
                      <a:pt x="33594" y="78837"/>
                      <a:pt x="30897" y="78885"/>
                    </a:cubicBezTo>
                    <a:cubicBezTo>
                      <a:pt x="28144" y="78937"/>
                      <a:pt x="25870" y="76769"/>
                      <a:pt x="25817" y="74044"/>
                    </a:cubicBezTo>
                    <a:cubicBezTo>
                      <a:pt x="25817" y="74043"/>
                      <a:pt x="25817" y="74043"/>
                      <a:pt x="25817" y="74042"/>
                    </a:cubicBezTo>
                    <a:lnTo>
                      <a:pt x="25817" y="63238"/>
                    </a:lnTo>
                    <a:lnTo>
                      <a:pt x="16410" y="68640"/>
                    </a:lnTo>
                    <a:cubicBezTo>
                      <a:pt x="14129" y="70167"/>
                      <a:pt x="11029" y="69574"/>
                      <a:pt x="9487" y="67316"/>
                    </a:cubicBezTo>
                    <a:cubicBezTo>
                      <a:pt x="7944" y="65057"/>
                      <a:pt x="8543" y="61989"/>
                      <a:pt x="10825" y="60462"/>
                    </a:cubicBezTo>
                    <a:cubicBezTo>
                      <a:pt x="10987" y="60353"/>
                      <a:pt x="11156" y="60254"/>
                      <a:pt x="11330" y="60165"/>
                    </a:cubicBezTo>
                    <a:lnTo>
                      <a:pt x="28357" y="50852"/>
                    </a:lnTo>
                    <a:cubicBezTo>
                      <a:pt x="29258" y="50505"/>
                      <a:pt x="30213" y="50316"/>
                      <a:pt x="31179" y="50293"/>
                    </a:cubicBezTo>
                    <a:cubicBezTo>
                      <a:pt x="33588" y="50560"/>
                      <a:pt x="35515" y="52392"/>
                      <a:pt x="35883" y="54763"/>
                    </a:cubicBezTo>
                    <a:close/>
                    <a:moveTo>
                      <a:pt x="43785" y="24122"/>
                    </a:moveTo>
                    <a:lnTo>
                      <a:pt x="43785" y="4844"/>
                    </a:lnTo>
                    <a:cubicBezTo>
                      <a:pt x="43837" y="2118"/>
                      <a:pt x="46111" y="-50"/>
                      <a:pt x="48863" y="1"/>
                    </a:cubicBezTo>
                    <a:cubicBezTo>
                      <a:pt x="48864" y="1"/>
                      <a:pt x="48864" y="1"/>
                      <a:pt x="48865" y="1"/>
                    </a:cubicBezTo>
                    <a:cubicBezTo>
                      <a:pt x="51579" y="46"/>
                      <a:pt x="53798" y="2160"/>
                      <a:pt x="53945" y="4844"/>
                    </a:cubicBezTo>
                    <a:lnTo>
                      <a:pt x="53945" y="15647"/>
                    </a:lnTo>
                    <a:lnTo>
                      <a:pt x="63353" y="10246"/>
                    </a:lnTo>
                    <a:cubicBezTo>
                      <a:pt x="65713" y="9104"/>
                      <a:pt x="68563" y="9859"/>
                      <a:pt x="70032" y="12015"/>
                    </a:cubicBezTo>
                    <a:cubicBezTo>
                      <a:pt x="71456" y="14408"/>
                      <a:pt x="70651" y="17491"/>
                      <a:pt x="68234" y="18901"/>
                    </a:cubicBezTo>
                    <a:cubicBezTo>
                      <a:pt x="68176" y="18935"/>
                      <a:pt x="68117" y="18968"/>
                      <a:pt x="68056" y="19000"/>
                    </a:cubicBezTo>
                    <a:lnTo>
                      <a:pt x="51405" y="28313"/>
                    </a:lnTo>
                    <a:cubicBezTo>
                      <a:pt x="50500" y="28662"/>
                      <a:pt x="49550" y="28882"/>
                      <a:pt x="48583" y="28965"/>
                    </a:cubicBezTo>
                    <a:cubicBezTo>
                      <a:pt x="46053" y="28693"/>
                      <a:pt x="44098" y="26640"/>
                      <a:pt x="43974" y="24122"/>
                    </a:cubicBezTo>
                    <a:close/>
                    <a:moveTo>
                      <a:pt x="9636" y="11736"/>
                    </a:moveTo>
                    <a:cubicBezTo>
                      <a:pt x="11128" y="9427"/>
                      <a:pt x="14168" y="8654"/>
                      <a:pt x="16598" y="9966"/>
                    </a:cubicBezTo>
                    <a:lnTo>
                      <a:pt x="26005" y="15368"/>
                    </a:lnTo>
                    <a:lnTo>
                      <a:pt x="26005" y="4844"/>
                    </a:lnTo>
                    <a:cubicBezTo>
                      <a:pt x="26057" y="2118"/>
                      <a:pt x="28331" y="-50"/>
                      <a:pt x="31083" y="1"/>
                    </a:cubicBezTo>
                    <a:cubicBezTo>
                      <a:pt x="31084" y="1"/>
                      <a:pt x="31084" y="1"/>
                      <a:pt x="31085" y="1"/>
                    </a:cubicBezTo>
                    <a:cubicBezTo>
                      <a:pt x="33734" y="52"/>
                      <a:pt x="35841" y="2219"/>
                      <a:pt x="35789" y="4842"/>
                    </a:cubicBezTo>
                    <a:cubicBezTo>
                      <a:pt x="35789" y="4843"/>
                      <a:pt x="35789" y="4843"/>
                      <a:pt x="35789" y="4844"/>
                    </a:cubicBezTo>
                    <a:lnTo>
                      <a:pt x="35789" y="24122"/>
                    </a:lnTo>
                    <a:cubicBezTo>
                      <a:pt x="35945" y="26587"/>
                      <a:pt x="34054" y="28709"/>
                      <a:pt x="31565" y="28864"/>
                    </a:cubicBezTo>
                    <a:cubicBezTo>
                      <a:pt x="31499" y="28868"/>
                      <a:pt x="31433" y="28871"/>
                      <a:pt x="31368" y="28872"/>
                    </a:cubicBezTo>
                    <a:cubicBezTo>
                      <a:pt x="30390" y="29140"/>
                      <a:pt x="29343" y="28932"/>
                      <a:pt x="28545" y="28313"/>
                    </a:cubicBezTo>
                    <a:lnTo>
                      <a:pt x="11518" y="19000"/>
                    </a:lnTo>
                    <a:cubicBezTo>
                      <a:pt x="9088" y="17955"/>
                      <a:pt x="7973" y="15156"/>
                      <a:pt x="9030" y="12751"/>
                    </a:cubicBezTo>
                    <a:cubicBezTo>
                      <a:pt x="9189" y="12389"/>
                      <a:pt x="9392" y="12048"/>
                      <a:pt x="9636" y="11736"/>
                    </a:cubicBezTo>
                    <a:close/>
                    <a:moveTo>
                      <a:pt x="77464" y="33715"/>
                    </a:moveTo>
                    <a:lnTo>
                      <a:pt x="68056" y="39117"/>
                    </a:lnTo>
                    <a:lnTo>
                      <a:pt x="77464" y="44612"/>
                    </a:lnTo>
                    <a:cubicBezTo>
                      <a:pt x="79830" y="46057"/>
                      <a:pt x="80654" y="49075"/>
                      <a:pt x="79345" y="51504"/>
                    </a:cubicBezTo>
                    <a:cubicBezTo>
                      <a:pt x="77776" y="53703"/>
                      <a:pt x="74829" y="54451"/>
                      <a:pt x="72384" y="53273"/>
                    </a:cubicBezTo>
                    <a:lnTo>
                      <a:pt x="55356" y="43960"/>
                    </a:lnTo>
                    <a:cubicBezTo>
                      <a:pt x="54367" y="43166"/>
                      <a:pt x="53592" y="42142"/>
                      <a:pt x="53099" y="40980"/>
                    </a:cubicBezTo>
                    <a:cubicBezTo>
                      <a:pt x="53099" y="40980"/>
                      <a:pt x="53099" y="40048"/>
                      <a:pt x="53099" y="39396"/>
                    </a:cubicBezTo>
                    <a:cubicBezTo>
                      <a:pt x="53099" y="38744"/>
                      <a:pt x="53099" y="38558"/>
                      <a:pt x="53099" y="38279"/>
                    </a:cubicBezTo>
                    <a:cubicBezTo>
                      <a:pt x="53588" y="37088"/>
                      <a:pt x="54363" y="36033"/>
                      <a:pt x="55356" y="35205"/>
                    </a:cubicBezTo>
                    <a:lnTo>
                      <a:pt x="72384" y="25892"/>
                    </a:lnTo>
                    <a:cubicBezTo>
                      <a:pt x="74893" y="24725"/>
                      <a:pt x="77887" y="25606"/>
                      <a:pt x="79345" y="27941"/>
                    </a:cubicBezTo>
                    <a:cubicBezTo>
                      <a:pt x="80465" y="30131"/>
                      <a:pt x="79633" y="32806"/>
                      <a:pt x="77464" y="33995"/>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grpSp>
        <p:sp>
          <p:nvSpPr>
            <p:cNvPr id="678" name="Google Shape;678;p50"/>
            <p:cNvSpPr txBox="1"/>
            <p:nvPr/>
          </p:nvSpPr>
          <p:spPr>
            <a:xfrm>
              <a:off x="6264155" y="2251249"/>
              <a:ext cx="863700" cy="229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venir"/>
                <a:buNone/>
              </a:pPr>
              <a:r>
                <a:rPr lang="en" sz="800">
                  <a:solidFill>
                    <a:srgbClr val="595959"/>
                  </a:solidFill>
                </a:rPr>
                <a:t>Data Sharing</a:t>
              </a:r>
              <a:endParaRPr i="0" sz="800" u="none" cap="none" strike="noStrike">
                <a:solidFill>
                  <a:srgbClr val="595959"/>
                </a:solidFill>
                <a:latin typeface="Arial"/>
                <a:ea typeface="Arial"/>
                <a:cs typeface="Arial"/>
                <a:sym typeface="Arial"/>
              </a:endParaRPr>
            </a:p>
          </p:txBody>
        </p:sp>
      </p:grpSp>
      <p:grpSp>
        <p:nvGrpSpPr>
          <p:cNvPr id="679" name="Google Shape;679;p50"/>
          <p:cNvGrpSpPr/>
          <p:nvPr/>
        </p:nvGrpSpPr>
        <p:grpSpPr>
          <a:xfrm>
            <a:off x="3213862" y="1314425"/>
            <a:ext cx="3010074" cy="3085800"/>
            <a:chOff x="3213862" y="1314425"/>
            <a:chExt cx="3010074" cy="3085800"/>
          </a:xfrm>
        </p:grpSpPr>
        <p:grpSp>
          <p:nvGrpSpPr>
            <p:cNvPr id="680" name="Google Shape;680;p50"/>
            <p:cNvGrpSpPr/>
            <p:nvPr/>
          </p:nvGrpSpPr>
          <p:grpSpPr>
            <a:xfrm>
              <a:off x="4187015" y="1457443"/>
              <a:ext cx="1062000" cy="727606"/>
              <a:chOff x="4332891" y="1423875"/>
              <a:chExt cx="1062000" cy="727606"/>
            </a:xfrm>
          </p:grpSpPr>
          <p:sp>
            <p:nvSpPr>
              <p:cNvPr id="681" name="Google Shape;681;p50"/>
              <p:cNvSpPr txBox="1"/>
              <p:nvPr/>
            </p:nvSpPr>
            <p:spPr>
              <a:xfrm>
                <a:off x="4332891" y="1876381"/>
                <a:ext cx="1062000" cy="275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venir"/>
                  <a:buNone/>
                </a:pPr>
                <a:r>
                  <a:rPr lang="en" sz="800">
                    <a:solidFill>
                      <a:srgbClr val="595959"/>
                    </a:solidFill>
                    <a:latin typeface="Arial"/>
                    <a:ea typeface="Arial"/>
                    <a:cs typeface="Arial"/>
                    <a:sym typeface="Arial"/>
                  </a:rPr>
                  <a:t>Code in your preferred way with Snowpark*</a:t>
                </a:r>
                <a:endParaRPr sz="800">
                  <a:solidFill>
                    <a:srgbClr val="595959"/>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400"/>
                  <a:buFont typeface="Avenir"/>
                  <a:buNone/>
                </a:pPr>
                <a:r>
                  <a:t/>
                </a:r>
                <a:endParaRPr i="0" sz="800" u="none" cap="none" strike="noStrike">
                  <a:solidFill>
                    <a:srgbClr val="595959"/>
                  </a:solidFill>
                  <a:latin typeface="Arial"/>
                  <a:ea typeface="Arial"/>
                  <a:cs typeface="Arial"/>
                  <a:sym typeface="Arial"/>
                </a:endParaRPr>
              </a:p>
            </p:txBody>
          </p:sp>
          <p:pic>
            <p:nvPicPr>
              <p:cNvPr id="682" name="Google Shape;682;p50"/>
              <p:cNvPicPr preferRelativeResize="0"/>
              <p:nvPr/>
            </p:nvPicPr>
            <p:blipFill rotWithShape="1">
              <a:blip r:embed="rId5">
                <a:alphaModFix/>
              </a:blip>
              <a:srcRect b="0" l="0" r="0" t="0"/>
              <a:stretch/>
            </p:blipFill>
            <p:spPr>
              <a:xfrm>
                <a:off x="4647056" y="1423875"/>
                <a:ext cx="434125" cy="434125"/>
              </a:xfrm>
              <a:prstGeom prst="rect">
                <a:avLst/>
              </a:prstGeom>
              <a:noFill/>
              <a:ln>
                <a:noFill/>
              </a:ln>
            </p:spPr>
          </p:pic>
        </p:grpSp>
        <p:grpSp>
          <p:nvGrpSpPr>
            <p:cNvPr id="683" name="Google Shape;683;p50"/>
            <p:cNvGrpSpPr/>
            <p:nvPr/>
          </p:nvGrpSpPr>
          <p:grpSpPr>
            <a:xfrm>
              <a:off x="3590317" y="2420500"/>
              <a:ext cx="866100" cy="631048"/>
              <a:chOff x="3388464" y="2399326"/>
              <a:chExt cx="866100" cy="631048"/>
            </a:xfrm>
          </p:grpSpPr>
          <p:grpSp>
            <p:nvGrpSpPr>
              <p:cNvPr id="684" name="Google Shape;684;p50"/>
              <p:cNvGrpSpPr/>
              <p:nvPr/>
            </p:nvGrpSpPr>
            <p:grpSpPr>
              <a:xfrm>
                <a:off x="3686210" y="2399326"/>
                <a:ext cx="305739" cy="368853"/>
                <a:chOff x="2542782" y="84232"/>
                <a:chExt cx="252802" cy="288640"/>
              </a:xfrm>
            </p:grpSpPr>
            <p:sp>
              <p:nvSpPr>
                <p:cNvPr id="685" name="Google Shape;685;p50"/>
                <p:cNvSpPr/>
                <p:nvPr/>
              </p:nvSpPr>
              <p:spPr>
                <a:xfrm>
                  <a:off x="2542782" y="84232"/>
                  <a:ext cx="252802" cy="288640"/>
                </a:xfrm>
                <a:custGeom>
                  <a:rect b="b" l="l" r="r" t="t"/>
                  <a:pathLst>
                    <a:path extrusionOk="0" h="288640" w="252802">
                      <a:moveTo>
                        <a:pt x="226479" y="121923"/>
                      </a:moveTo>
                      <a:lnTo>
                        <a:pt x="219182" y="121923"/>
                      </a:lnTo>
                      <a:lnTo>
                        <a:pt x="219182" y="11549"/>
                      </a:lnTo>
                      <a:cubicBezTo>
                        <a:pt x="219182" y="5172"/>
                        <a:pt x="214014" y="3"/>
                        <a:pt x="207637" y="3"/>
                      </a:cubicBezTo>
                      <a:lnTo>
                        <a:pt x="65951" y="3"/>
                      </a:lnTo>
                      <a:cubicBezTo>
                        <a:pt x="62402" y="-80"/>
                        <a:pt x="59006" y="1448"/>
                        <a:pt x="56715" y="4160"/>
                      </a:cubicBezTo>
                      <a:lnTo>
                        <a:pt x="2220" y="68814"/>
                      </a:lnTo>
                      <a:cubicBezTo>
                        <a:pt x="721" y="70912"/>
                        <a:pt x="-57" y="73440"/>
                        <a:pt x="3" y="76019"/>
                      </a:cubicBezTo>
                      <a:lnTo>
                        <a:pt x="3" y="277094"/>
                      </a:lnTo>
                      <a:cubicBezTo>
                        <a:pt x="-48" y="283419"/>
                        <a:pt x="5038" y="288589"/>
                        <a:pt x="11363" y="288640"/>
                      </a:cubicBezTo>
                      <a:cubicBezTo>
                        <a:pt x="11425" y="288641"/>
                        <a:pt x="11487" y="288641"/>
                        <a:pt x="11549" y="288640"/>
                      </a:cubicBezTo>
                      <a:lnTo>
                        <a:pt x="207637" y="288640"/>
                      </a:lnTo>
                      <a:cubicBezTo>
                        <a:pt x="213962" y="288690"/>
                        <a:pt x="219131" y="283605"/>
                        <a:pt x="219182" y="277280"/>
                      </a:cubicBezTo>
                      <a:cubicBezTo>
                        <a:pt x="219183" y="277218"/>
                        <a:pt x="219183" y="277156"/>
                        <a:pt x="219182" y="277094"/>
                      </a:cubicBezTo>
                      <a:lnTo>
                        <a:pt x="219182" y="243843"/>
                      </a:lnTo>
                      <a:lnTo>
                        <a:pt x="226479" y="243843"/>
                      </a:lnTo>
                      <a:cubicBezTo>
                        <a:pt x="240996" y="243792"/>
                        <a:pt x="252752" y="232036"/>
                        <a:pt x="252803" y="217520"/>
                      </a:cubicBezTo>
                      <a:lnTo>
                        <a:pt x="252803" y="148247"/>
                      </a:lnTo>
                      <a:cubicBezTo>
                        <a:pt x="252752" y="133730"/>
                        <a:pt x="240996" y="121974"/>
                        <a:pt x="226479" y="121923"/>
                      </a:cubicBezTo>
                      <a:close/>
                      <a:moveTo>
                        <a:pt x="57546" y="39350"/>
                      </a:moveTo>
                      <a:lnTo>
                        <a:pt x="57546" y="69276"/>
                      </a:lnTo>
                      <a:lnTo>
                        <a:pt x="32238" y="69276"/>
                      </a:lnTo>
                      <a:close/>
                      <a:moveTo>
                        <a:pt x="196091" y="265549"/>
                      </a:moveTo>
                      <a:lnTo>
                        <a:pt x="22909" y="265549"/>
                      </a:lnTo>
                      <a:lnTo>
                        <a:pt x="22909" y="92367"/>
                      </a:lnTo>
                      <a:lnTo>
                        <a:pt x="69091" y="92367"/>
                      </a:lnTo>
                      <a:cubicBezTo>
                        <a:pt x="75416" y="92418"/>
                        <a:pt x="80586" y="87332"/>
                        <a:pt x="80637" y="81007"/>
                      </a:cubicBezTo>
                      <a:cubicBezTo>
                        <a:pt x="80638" y="80945"/>
                        <a:pt x="80638" y="80883"/>
                        <a:pt x="80637" y="80821"/>
                      </a:cubicBezTo>
                      <a:lnTo>
                        <a:pt x="80637" y="23094"/>
                      </a:lnTo>
                      <a:lnTo>
                        <a:pt x="196091" y="23094"/>
                      </a:lnTo>
                      <a:lnTo>
                        <a:pt x="196091" y="121923"/>
                      </a:lnTo>
                      <a:lnTo>
                        <a:pt x="87933" y="121923"/>
                      </a:lnTo>
                      <a:cubicBezTo>
                        <a:pt x="73395" y="121923"/>
                        <a:pt x="61610" y="133709"/>
                        <a:pt x="61610" y="148247"/>
                      </a:cubicBezTo>
                      <a:lnTo>
                        <a:pt x="61610" y="217520"/>
                      </a:lnTo>
                      <a:cubicBezTo>
                        <a:pt x="61610" y="232058"/>
                        <a:pt x="73395" y="243843"/>
                        <a:pt x="87933" y="243843"/>
                      </a:cubicBezTo>
                      <a:lnTo>
                        <a:pt x="196091" y="243843"/>
                      </a:lnTo>
                      <a:close/>
                      <a:moveTo>
                        <a:pt x="238024" y="217520"/>
                      </a:moveTo>
                      <a:cubicBezTo>
                        <a:pt x="238024" y="223896"/>
                        <a:pt x="232856" y="229065"/>
                        <a:pt x="226479" y="229065"/>
                      </a:cubicBezTo>
                      <a:lnTo>
                        <a:pt x="87933" y="229065"/>
                      </a:lnTo>
                      <a:cubicBezTo>
                        <a:pt x="81557" y="229065"/>
                        <a:pt x="76388" y="223896"/>
                        <a:pt x="76388" y="217520"/>
                      </a:cubicBezTo>
                      <a:lnTo>
                        <a:pt x="76388" y="148247"/>
                      </a:lnTo>
                      <a:cubicBezTo>
                        <a:pt x="76388" y="141870"/>
                        <a:pt x="81557" y="136701"/>
                        <a:pt x="87933" y="136701"/>
                      </a:cubicBezTo>
                      <a:lnTo>
                        <a:pt x="226479" y="136701"/>
                      </a:lnTo>
                      <a:cubicBezTo>
                        <a:pt x="232856" y="136701"/>
                        <a:pt x="238024" y="141870"/>
                        <a:pt x="238024" y="14824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686" name="Google Shape;686;p50"/>
                <p:cNvSpPr/>
                <p:nvPr/>
              </p:nvSpPr>
              <p:spPr>
                <a:xfrm>
                  <a:off x="2631732" y="241715"/>
                  <a:ext cx="36990" cy="56495"/>
                </a:xfrm>
                <a:custGeom>
                  <a:rect b="b" l="l" r="r" t="t"/>
                  <a:pathLst>
                    <a:path extrusionOk="0" h="56495" w="36990">
                      <a:moveTo>
                        <a:pt x="20874" y="23183"/>
                      </a:moveTo>
                      <a:cubicBezTo>
                        <a:pt x="12746" y="20504"/>
                        <a:pt x="10437" y="18750"/>
                        <a:pt x="10437" y="15055"/>
                      </a:cubicBezTo>
                      <a:cubicBezTo>
                        <a:pt x="10437" y="11360"/>
                        <a:pt x="13485" y="8312"/>
                        <a:pt x="18935" y="8312"/>
                      </a:cubicBezTo>
                      <a:cubicBezTo>
                        <a:pt x="23476" y="8248"/>
                        <a:pt x="27883" y="9860"/>
                        <a:pt x="31311" y="12838"/>
                      </a:cubicBezTo>
                      <a:lnTo>
                        <a:pt x="36114" y="5542"/>
                      </a:lnTo>
                      <a:cubicBezTo>
                        <a:pt x="31346" y="1501"/>
                        <a:pt x="25160" y="-462"/>
                        <a:pt x="18935" y="92"/>
                      </a:cubicBezTo>
                      <a:cubicBezTo>
                        <a:pt x="7020" y="92"/>
                        <a:pt x="462" y="6188"/>
                        <a:pt x="462" y="15424"/>
                      </a:cubicBezTo>
                      <a:cubicBezTo>
                        <a:pt x="462" y="24661"/>
                        <a:pt x="5542" y="27801"/>
                        <a:pt x="16718" y="31403"/>
                      </a:cubicBezTo>
                      <a:cubicBezTo>
                        <a:pt x="25954" y="34359"/>
                        <a:pt x="27432" y="36391"/>
                        <a:pt x="27432" y="40640"/>
                      </a:cubicBezTo>
                      <a:cubicBezTo>
                        <a:pt x="27432" y="44888"/>
                        <a:pt x="24753" y="48029"/>
                        <a:pt x="18657" y="48029"/>
                      </a:cubicBezTo>
                      <a:cubicBezTo>
                        <a:pt x="13593" y="47891"/>
                        <a:pt x="8718" y="46071"/>
                        <a:pt x="4803" y="42856"/>
                      </a:cubicBezTo>
                      <a:lnTo>
                        <a:pt x="0" y="49599"/>
                      </a:lnTo>
                      <a:cubicBezTo>
                        <a:pt x="5035" y="54182"/>
                        <a:pt x="11669" y="56604"/>
                        <a:pt x="18473" y="56342"/>
                      </a:cubicBezTo>
                      <a:cubicBezTo>
                        <a:pt x="27366" y="57567"/>
                        <a:pt x="35570" y="51350"/>
                        <a:pt x="36795" y="42457"/>
                      </a:cubicBezTo>
                      <a:cubicBezTo>
                        <a:pt x="36908" y="41640"/>
                        <a:pt x="36957" y="40817"/>
                        <a:pt x="36945" y="39993"/>
                      </a:cubicBezTo>
                      <a:cubicBezTo>
                        <a:pt x="37500" y="31588"/>
                        <a:pt x="32974" y="26878"/>
                        <a:pt x="20874" y="23183"/>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687" name="Google Shape;687;p50"/>
                <p:cNvSpPr/>
                <p:nvPr/>
              </p:nvSpPr>
              <p:spPr>
                <a:xfrm>
                  <a:off x="2673665" y="242193"/>
                  <a:ext cx="49879" cy="64915"/>
                </a:xfrm>
                <a:custGeom>
                  <a:rect b="b" l="l" r="r" t="t"/>
                  <a:pathLst>
                    <a:path extrusionOk="0" h="64915" w="49879">
                      <a:moveTo>
                        <a:pt x="49692" y="27970"/>
                      </a:moveTo>
                      <a:cubicBezTo>
                        <a:pt x="51365" y="14300"/>
                        <a:pt x="41639" y="1860"/>
                        <a:pt x="27968" y="187"/>
                      </a:cubicBezTo>
                      <a:cubicBezTo>
                        <a:pt x="14297" y="-1486"/>
                        <a:pt x="1859" y="8240"/>
                        <a:pt x="185" y="21911"/>
                      </a:cubicBezTo>
                      <a:cubicBezTo>
                        <a:pt x="-62" y="23923"/>
                        <a:pt x="-62" y="25958"/>
                        <a:pt x="185" y="27970"/>
                      </a:cubicBezTo>
                      <a:cubicBezTo>
                        <a:pt x="-896" y="42161"/>
                        <a:pt x="9733" y="54542"/>
                        <a:pt x="23923" y="55622"/>
                      </a:cubicBezTo>
                      <a:cubicBezTo>
                        <a:pt x="24261" y="55648"/>
                        <a:pt x="24599" y="55667"/>
                        <a:pt x="24938" y="55679"/>
                      </a:cubicBezTo>
                      <a:cubicBezTo>
                        <a:pt x="26290" y="55821"/>
                        <a:pt x="27651" y="55821"/>
                        <a:pt x="29002" y="55679"/>
                      </a:cubicBezTo>
                      <a:lnTo>
                        <a:pt x="33805" y="64916"/>
                      </a:lnTo>
                      <a:lnTo>
                        <a:pt x="43596" y="64916"/>
                      </a:lnTo>
                      <a:lnTo>
                        <a:pt x="37130" y="52909"/>
                      </a:lnTo>
                      <a:cubicBezTo>
                        <a:pt x="45404" y="47376"/>
                        <a:pt x="50171" y="37911"/>
                        <a:pt x="49692" y="27970"/>
                      </a:cubicBezTo>
                      <a:close/>
                      <a:moveTo>
                        <a:pt x="24938" y="47367"/>
                      </a:moveTo>
                      <a:cubicBezTo>
                        <a:pt x="15702" y="47367"/>
                        <a:pt x="9329" y="38962"/>
                        <a:pt x="9329" y="27970"/>
                      </a:cubicBezTo>
                      <a:cubicBezTo>
                        <a:pt x="9329" y="16979"/>
                        <a:pt x="15702" y="8389"/>
                        <a:pt x="24938" y="8389"/>
                      </a:cubicBezTo>
                      <a:cubicBezTo>
                        <a:pt x="34175" y="8389"/>
                        <a:pt x="40548" y="16887"/>
                        <a:pt x="40548" y="27970"/>
                      </a:cubicBezTo>
                      <a:cubicBezTo>
                        <a:pt x="40548" y="39054"/>
                        <a:pt x="34175" y="47090"/>
                        <a:pt x="24938" y="4709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688" name="Google Shape;688;p50"/>
                <p:cNvSpPr/>
                <p:nvPr/>
              </p:nvSpPr>
              <p:spPr>
                <a:xfrm>
                  <a:off x="2731300" y="243008"/>
                  <a:ext cx="32512" cy="53663"/>
                </a:xfrm>
                <a:custGeom>
                  <a:rect b="b" l="l" r="r" t="t"/>
                  <a:pathLst>
                    <a:path extrusionOk="0" h="53663" w="32512">
                      <a:moveTo>
                        <a:pt x="8867" y="0"/>
                      </a:moveTo>
                      <a:lnTo>
                        <a:pt x="0" y="0"/>
                      </a:lnTo>
                      <a:lnTo>
                        <a:pt x="0" y="53663"/>
                      </a:lnTo>
                      <a:lnTo>
                        <a:pt x="32512" y="53663"/>
                      </a:lnTo>
                      <a:lnTo>
                        <a:pt x="32512" y="45812"/>
                      </a:lnTo>
                      <a:lnTo>
                        <a:pt x="8867" y="45812"/>
                      </a:lnTo>
                      <a:lnTo>
                        <a:pt x="8867" y="0"/>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grpSp>
          <p:sp>
            <p:nvSpPr>
              <p:cNvPr id="689" name="Google Shape;689;p50"/>
              <p:cNvSpPr txBox="1"/>
              <p:nvPr/>
            </p:nvSpPr>
            <p:spPr>
              <a:xfrm>
                <a:off x="3388464" y="2800574"/>
                <a:ext cx="866100" cy="229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venir"/>
                  <a:buNone/>
                </a:pPr>
                <a:r>
                  <a:rPr lang="en" sz="800">
                    <a:solidFill>
                      <a:srgbClr val="595959"/>
                    </a:solidFill>
                    <a:latin typeface="Arial"/>
                    <a:ea typeface="Arial"/>
                    <a:cs typeface="Arial"/>
                    <a:sym typeface="Arial"/>
                  </a:rPr>
                  <a:t>Transformations using ANSI SQL</a:t>
                </a:r>
                <a:endParaRPr i="0" sz="800" u="none" cap="none" strike="noStrike">
                  <a:solidFill>
                    <a:srgbClr val="595959"/>
                  </a:solidFill>
                  <a:latin typeface="Arial"/>
                  <a:ea typeface="Arial"/>
                  <a:cs typeface="Arial"/>
                  <a:sym typeface="Arial"/>
                </a:endParaRPr>
              </a:p>
            </p:txBody>
          </p:sp>
        </p:grpSp>
        <p:grpSp>
          <p:nvGrpSpPr>
            <p:cNvPr id="690" name="Google Shape;690;p50"/>
            <p:cNvGrpSpPr/>
            <p:nvPr/>
          </p:nvGrpSpPr>
          <p:grpSpPr>
            <a:xfrm>
              <a:off x="3559363" y="3252777"/>
              <a:ext cx="928200" cy="690012"/>
              <a:chOff x="3705239" y="3358688"/>
              <a:chExt cx="928200" cy="690012"/>
            </a:xfrm>
          </p:grpSpPr>
          <p:sp>
            <p:nvSpPr>
              <p:cNvPr id="691" name="Google Shape;691;p50"/>
              <p:cNvSpPr txBox="1"/>
              <p:nvPr/>
            </p:nvSpPr>
            <p:spPr>
              <a:xfrm>
                <a:off x="3705239" y="3697700"/>
                <a:ext cx="928200" cy="351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venir"/>
                  <a:buNone/>
                </a:pPr>
                <a:r>
                  <a:rPr lang="en" sz="800">
                    <a:solidFill>
                      <a:srgbClr val="595959"/>
                    </a:solidFill>
                    <a:latin typeface="Arial"/>
                    <a:ea typeface="Arial"/>
                    <a:cs typeface="Arial"/>
                    <a:sym typeface="Arial"/>
                  </a:rPr>
                  <a:t>Streams &amp; tasks</a:t>
                </a:r>
                <a:endParaRPr sz="800">
                  <a:solidFill>
                    <a:srgbClr val="595959"/>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400"/>
                  <a:buFont typeface="Avenir"/>
                  <a:buNone/>
                </a:pPr>
                <a:r>
                  <a:rPr lang="en" sz="800">
                    <a:solidFill>
                      <a:srgbClr val="595959"/>
                    </a:solidFill>
                    <a:latin typeface="Arial"/>
                    <a:ea typeface="Arial"/>
                    <a:cs typeface="Arial"/>
                    <a:sym typeface="Arial"/>
                  </a:rPr>
                  <a:t>capture and react </a:t>
                </a:r>
                <a:br>
                  <a:rPr lang="en" sz="800">
                    <a:solidFill>
                      <a:srgbClr val="595959"/>
                    </a:solidFill>
                    <a:latin typeface="Arial"/>
                    <a:ea typeface="Arial"/>
                    <a:cs typeface="Arial"/>
                    <a:sym typeface="Arial"/>
                  </a:rPr>
                </a:br>
                <a:r>
                  <a:rPr lang="en" sz="800">
                    <a:solidFill>
                      <a:srgbClr val="595959"/>
                    </a:solidFill>
                    <a:latin typeface="Arial"/>
                    <a:ea typeface="Arial"/>
                    <a:cs typeface="Arial"/>
                    <a:sym typeface="Arial"/>
                  </a:rPr>
                  <a:t>to changes</a:t>
                </a:r>
                <a:endParaRPr/>
              </a:p>
            </p:txBody>
          </p:sp>
          <p:grpSp>
            <p:nvGrpSpPr>
              <p:cNvPr id="692" name="Google Shape;692;p50"/>
              <p:cNvGrpSpPr/>
              <p:nvPr/>
            </p:nvGrpSpPr>
            <p:grpSpPr>
              <a:xfrm>
                <a:off x="4024309" y="3358688"/>
                <a:ext cx="289953" cy="281740"/>
                <a:chOff x="934639" y="333073"/>
                <a:chExt cx="300221" cy="291686"/>
              </a:xfrm>
            </p:grpSpPr>
            <p:sp>
              <p:nvSpPr>
                <p:cNvPr id="693" name="Google Shape;693;p50"/>
                <p:cNvSpPr/>
                <p:nvPr/>
              </p:nvSpPr>
              <p:spPr>
                <a:xfrm>
                  <a:off x="934639" y="333073"/>
                  <a:ext cx="300221" cy="291686"/>
                </a:xfrm>
                <a:custGeom>
                  <a:rect b="b" l="l" r="r" t="t"/>
                  <a:pathLst>
                    <a:path extrusionOk="0" h="291686" w="300221">
                      <a:moveTo>
                        <a:pt x="153545" y="2"/>
                      </a:moveTo>
                      <a:cubicBezTo>
                        <a:pt x="147169" y="2"/>
                        <a:pt x="142000" y="5171"/>
                        <a:pt x="142000" y="11548"/>
                      </a:cubicBezTo>
                      <a:cubicBezTo>
                        <a:pt x="142000" y="17924"/>
                        <a:pt x="147169" y="23093"/>
                        <a:pt x="153545" y="23093"/>
                      </a:cubicBezTo>
                      <a:cubicBezTo>
                        <a:pt x="220616" y="24103"/>
                        <a:pt x="274457" y="78766"/>
                        <a:pt x="274449" y="145845"/>
                      </a:cubicBezTo>
                      <a:cubicBezTo>
                        <a:pt x="275222" y="212590"/>
                        <a:pt x="221948" y="267432"/>
                        <a:pt x="155208" y="268596"/>
                      </a:cubicBezTo>
                      <a:cubicBezTo>
                        <a:pt x="93555" y="267808"/>
                        <a:pt x="42356" y="220786"/>
                        <a:pt x="36336" y="159422"/>
                      </a:cubicBezTo>
                      <a:cubicBezTo>
                        <a:pt x="39822" y="161543"/>
                        <a:pt x="44368" y="160436"/>
                        <a:pt x="46489" y="156950"/>
                      </a:cubicBezTo>
                      <a:cubicBezTo>
                        <a:pt x="48213" y="154117"/>
                        <a:pt x="47838" y="150483"/>
                        <a:pt x="45572" y="148061"/>
                      </a:cubicBezTo>
                      <a:lnTo>
                        <a:pt x="27100" y="132175"/>
                      </a:lnTo>
                      <a:cubicBezTo>
                        <a:pt x="25665" y="130813"/>
                        <a:pt x="23711" y="130139"/>
                        <a:pt x="21743" y="130327"/>
                      </a:cubicBezTo>
                      <a:cubicBezTo>
                        <a:pt x="19727" y="130406"/>
                        <a:pt x="17843" y="131348"/>
                        <a:pt x="16570" y="132914"/>
                      </a:cubicBezTo>
                      <a:lnTo>
                        <a:pt x="1700" y="151294"/>
                      </a:lnTo>
                      <a:cubicBezTo>
                        <a:pt x="-887" y="154444"/>
                        <a:pt x="-476" y="159085"/>
                        <a:pt x="2623" y="161731"/>
                      </a:cubicBezTo>
                      <a:cubicBezTo>
                        <a:pt x="3928" y="162870"/>
                        <a:pt x="5602" y="163494"/>
                        <a:pt x="7334" y="163486"/>
                      </a:cubicBezTo>
                      <a:cubicBezTo>
                        <a:pt x="9572" y="163443"/>
                        <a:pt x="11660" y="162347"/>
                        <a:pt x="12968" y="160530"/>
                      </a:cubicBezTo>
                      <a:lnTo>
                        <a:pt x="12968" y="160530"/>
                      </a:lnTo>
                      <a:cubicBezTo>
                        <a:pt x="19614" y="234315"/>
                        <a:pt x="81128" y="291036"/>
                        <a:pt x="155208" y="291687"/>
                      </a:cubicBezTo>
                      <a:cubicBezTo>
                        <a:pt x="235755" y="291228"/>
                        <a:pt x="300678" y="225560"/>
                        <a:pt x="300219" y="145013"/>
                      </a:cubicBezTo>
                      <a:cubicBezTo>
                        <a:pt x="299760" y="64467"/>
                        <a:pt x="234092" y="-457"/>
                        <a:pt x="153545" y="2"/>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chemeClr val="dk1"/>
                    </a:solidFill>
                    <a:latin typeface="Arial"/>
                    <a:ea typeface="Arial"/>
                    <a:cs typeface="Arial"/>
                    <a:sym typeface="Arial"/>
                  </a:endParaRPr>
                </a:p>
              </p:txBody>
            </p:sp>
            <p:sp>
              <p:nvSpPr>
                <p:cNvPr id="694" name="Google Shape;694;p50"/>
                <p:cNvSpPr/>
                <p:nvPr/>
              </p:nvSpPr>
              <p:spPr>
                <a:xfrm>
                  <a:off x="1076731" y="418315"/>
                  <a:ext cx="60879" cy="134222"/>
                </a:xfrm>
                <a:custGeom>
                  <a:rect b="b" l="l" r="r" t="t"/>
                  <a:pathLst>
                    <a:path extrusionOk="0" h="134222" w="60879">
                      <a:moveTo>
                        <a:pt x="10252" y="134216"/>
                      </a:moveTo>
                      <a:cubicBezTo>
                        <a:pt x="16268" y="134420"/>
                        <a:pt x="21310" y="129709"/>
                        <a:pt x="21514" y="123693"/>
                      </a:cubicBezTo>
                      <a:cubicBezTo>
                        <a:pt x="21519" y="123567"/>
                        <a:pt x="21521" y="123443"/>
                        <a:pt x="21521" y="123317"/>
                      </a:cubicBezTo>
                      <a:lnTo>
                        <a:pt x="21521" y="55430"/>
                      </a:lnTo>
                      <a:lnTo>
                        <a:pt x="57727" y="18484"/>
                      </a:lnTo>
                      <a:cubicBezTo>
                        <a:pt x="61930" y="14237"/>
                        <a:pt x="61930" y="7399"/>
                        <a:pt x="57727" y="3152"/>
                      </a:cubicBezTo>
                      <a:cubicBezTo>
                        <a:pt x="53480" y="-1051"/>
                        <a:pt x="46642" y="-1051"/>
                        <a:pt x="42395" y="3152"/>
                      </a:cubicBezTo>
                      <a:lnTo>
                        <a:pt x="3048" y="43238"/>
                      </a:lnTo>
                      <a:cubicBezTo>
                        <a:pt x="1108" y="45210"/>
                        <a:pt x="15" y="47861"/>
                        <a:pt x="0" y="50627"/>
                      </a:cubicBezTo>
                      <a:lnTo>
                        <a:pt x="0" y="123317"/>
                      </a:lnTo>
                      <a:cubicBezTo>
                        <a:pt x="-10" y="129093"/>
                        <a:pt x="4487" y="133873"/>
                        <a:pt x="10252" y="134216"/>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chemeClr val="dk1"/>
                    </a:solidFill>
                    <a:latin typeface="Arial"/>
                    <a:ea typeface="Arial"/>
                    <a:cs typeface="Arial"/>
                    <a:sym typeface="Arial"/>
                  </a:endParaRPr>
                </a:p>
              </p:txBody>
            </p:sp>
          </p:grpSp>
        </p:grpSp>
        <p:grpSp>
          <p:nvGrpSpPr>
            <p:cNvPr id="695" name="Google Shape;695;p50"/>
            <p:cNvGrpSpPr/>
            <p:nvPr/>
          </p:nvGrpSpPr>
          <p:grpSpPr>
            <a:xfrm>
              <a:off x="5124763" y="2385127"/>
              <a:ext cx="626400" cy="701915"/>
              <a:chOff x="5398340" y="2351559"/>
              <a:chExt cx="626400" cy="701915"/>
            </a:xfrm>
          </p:grpSpPr>
          <p:grpSp>
            <p:nvGrpSpPr>
              <p:cNvPr id="696" name="Google Shape;696;p50"/>
              <p:cNvGrpSpPr/>
              <p:nvPr/>
            </p:nvGrpSpPr>
            <p:grpSpPr>
              <a:xfrm>
                <a:off x="5469406" y="2351559"/>
                <a:ext cx="434120" cy="456847"/>
                <a:chOff x="7032433" y="-850739"/>
                <a:chExt cx="363737" cy="382779"/>
              </a:xfrm>
            </p:grpSpPr>
            <p:grpSp>
              <p:nvGrpSpPr>
                <p:cNvPr id="697" name="Google Shape;697;p50"/>
                <p:cNvGrpSpPr/>
                <p:nvPr/>
              </p:nvGrpSpPr>
              <p:grpSpPr>
                <a:xfrm>
                  <a:off x="7220560" y="-807007"/>
                  <a:ext cx="175610" cy="155885"/>
                  <a:chOff x="4715175" y="1335218"/>
                  <a:chExt cx="349194" cy="309972"/>
                </a:xfrm>
              </p:grpSpPr>
              <p:sp>
                <p:nvSpPr>
                  <p:cNvPr id="698" name="Google Shape;698;p50"/>
                  <p:cNvSpPr/>
                  <p:nvPr/>
                </p:nvSpPr>
                <p:spPr>
                  <a:xfrm>
                    <a:off x="4715175" y="1335218"/>
                    <a:ext cx="121594" cy="309972"/>
                  </a:xfrm>
                  <a:custGeom>
                    <a:rect b="b" l="l" r="r" t="t"/>
                    <a:pathLst>
                      <a:path extrusionOk="0" h="309972" w="121594">
                        <a:moveTo>
                          <a:pt x="40101" y="207831"/>
                        </a:moveTo>
                        <a:lnTo>
                          <a:pt x="40101" y="251805"/>
                        </a:lnTo>
                        <a:cubicBezTo>
                          <a:pt x="39890" y="283672"/>
                          <a:pt x="65515" y="309694"/>
                          <a:pt x="97381" y="309973"/>
                        </a:cubicBezTo>
                        <a:lnTo>
                          <a:pt x="107773" y="309973"/>
                        </a:lnTo>
                        <a:cubicBezTo>
                          <a:pt x="116137" y="309207"/>
                          <a:pt x="122295" y="301806"/>
                          <a:pt x="121530" y="293443"/>
                        </a:cubicBezTo>
                        <a:cubicBezTo>
                          <a:pt x="120861" y="286139"/>
                          <a:pt x="115076" y="280354"/>
                          <a:pt x="107773" y="279685"/>
                        </a:cubicBezTo>
                        <a:lnTo>
                          <a:pt x="97381" y="279685"/>
                        </a:lnTo>
                        <a:cubicBezTo>
                          <a:pt x="82223" y="279408"/>
                          <a:pt x="70120" y="266966"/>
                          <a:pt x="70262" y="251805"/>
                        </a:cubicBezTo>
                        <a:lnTo>
                          <a:pt x="70262" y="207831"/>
                        </a:lnTo>
                        <a:cubicBezTo>
                          <a:pt x="70302" y="187607"/>
                          <a:pt x="61619" y="168347"/>
                          <a:pt x="46437" y="154986"/>
                        </a:cubicBezTo>
                        <a:cubicBezTo>
                          <a:pt x="61592" y="141605"/>
                          <a:pt x="70269" y="122358"/>
                          <a:pt x="70262" y="102141"/>
                        </a:cubicBezTo>
                        <a:lnTo>
                          <a:pt x="70262" y="58167"/>
                        </a:lnTo>
                        <a:cubicBezTo>
                          <a:pt x="70120" y="43007"/>
                          <a:pt x="82223" y="30565"/>
                          <a:pt x="97381" y="30288"/>
                        </a:cubicBezTo>
                        <a:lnTo>
                          <a:pt x="107773" y="30288"/>
                        </a:lnTo>
                        <a:cubicBezTo>
                          <a:pt x="116137" y="29522"/>
                          <a:pt x="122295" y="22121"/>
                          <a:pt x="121530" y="13757"/>
                        </a:cubicBezTo>
                        <a:cubicBezTo>
                          <a:pt x="120861" y="6454"/>
                          <a:pt x="115076" y="669"/>
                          <a:pt x="107773" y="0"/>
                        </a:cubicBezTo>
                        <a:lnTo>
                          <a:pt x="97381" y="0"/>
                        </a:lnTo>
                        <a:cubicBezTo>
                          <a:pt x="65515" y="279"/>
                          <a:pt x="39890" y="26301"/>
                          <a:pt x="40101" y="58167"/>
                        </a:cubicBezTo>
                        <a:lnTo>
                          <a:pt x="40101" y="102141"/>
                        </a:lnTo>
                        <a:cubicBezTo>
                          <a:pt x="40160" y="119884"/>
                          <a:pt x="28319" y="135465"/>
                          <a:pt x="11207" y="140159"/>
                        </a:cubicBezTo>
                        <a:cubicBezTo>
                          <a:pt x="3158" y="142301"/>
                          <a:pt x="-1631" y="150561"/>
                          <a:pt x="511" y="158609"/>
                        </a:cubicBezTo>
                        <a:cubicBezTo>
                          <a:pt x="1901" y="163836"/>
                          <a:pt x="5982" y="167916"/>
                          <a:pt x="11207" y="169306"/>
                        </a:cubicBezTo>
                        <a:cubicBezTo>
                          <a:pt x="28503" y="174047"/>
                          <a:pt x="40392" y="189899"/>
                          <a:pt x="40101" y="207831"/>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699" name="Google Shape;699;p50"/>
                  <p:cNvSpPr/>
                  <p:nvPr/>
                </p:nvSpPr>
                <p:spPr>
                  <a:xfrm>
                    <a:off x="4942775" y="1335218"/>
                    <a:ext cx="121594" cy="309972"/>
                  </a:xfrm>
                  <a:custGeom>
                    <a:rect b="b" l="l" r="r" t="t"/>
                    <a:pathLst>
                      <a:path extrusionOk="0" h="309972" w="121594">
                        <a:moveTo>
                          <a:pt x="110387" y="140413"/>
                        </a:moveTo>
                        <a:cubicBezTo>
                          <a:pt x="93275" y="135719"/>
                          <a:pt x="81434" y="120138"/>
                          <a:pt x="81494" y="102395"/>
                        </a:cubicBezTo>
                        <a:lnTo>
                          <a:pt x="81494" y="58167"/>
                        </a:lnTo>
                        <a:cubicBezTo>
                          <a:pt x="81704" y="26301"/>
                          <a:pt x="56079" y="279"/>
                          <a:pt x="24213" y="0"/>
                        </a:cubicBezTo>
                        <a:lnTo>
                          <a:pt x="13822" y="0"/>
                        </a:lnTo>
                        <a:cubicBezTo>
                          <a:pt x="5458" y="766"/>
                          <a:pt x="-701" y="8167"/>
                          <a:pt x="64" y="16531"/>
                        </a:cubicBezTo>
                        <a:cubicBezTo>
                          <a:pt x="733" y="23833"/>
                          <a:pt x="6518" y="29619"/>
                          <a:pt x="13822" y="30288"/>
                        </a:cubicBezTo>
                        <a:lnTo>
                          <a:pt x="24213" y="30288"/>
                        </a:lnTo>
                        <a:cubicBezTo>
                          <a:pt x="39372" y="30565"/>
                          <a:pt x="51475" y="43007"/>
                          <a:pt x="51333" y="58167"/>
                        </a:cubicBezTo>
                        <a:lnTo>
                          <a:pt x="51333" y="102141"/>
                        </a:lnTo>
                        <a:cubicBezTo>
                          <a:pt x="51325" y="122358"/>
                          <a:pt x="60002" y="141605"/>
                          <a:pt x="75157" y="154986"/>
                        </a:cubicBezTo>
                        <a:cubicBezTo>
                          <a:pt x="59975" y="168347"/>
                          <a:pt x="51292" y="187607"/>
                          <a:pt x="51333" y="207831"/>
                        </a:cubicBezTo>
                        <a:lnTo>
                          <a:pt x="51333" y="251805"/>
                        </a:lnTo>
                        <a:cubicBezTo>
                          <a:pt x="51475" y="266966"/>
                          <a:pt x="39372" y="279408"/>
                          <a:pt x="24213" y="279685"/>
                        </a:cubicBezTo>
                        <a:lnTo>
                          <a:pt x="13822" y="279685"/>
                        </a:lnTo>
                        <a:cubicBezTo>
                          <a:pt x="5458" y="280451"/>
                          <a:pt x="-701" y="287851"/>
                          <a:pt x="64" y="296215"/>
                        </a:cubicBezTo>
                        <a:cubicBezTo>
                          <a:pt x="733" y="303519"/>
                          <a:pt x="6518" y="309304"/>
                          <a:pt x="13822" y="309973"/>
                        </a:cubicBezTo>
                        <a:lnTo>
                          <a:pt x="24213" y="309973"/>
                        </a:lnTo>
                        <a:cubicBezTo>
                          <a:pt x="56079" y="309694"/>
                          <a:pt x="81704" y="283672"/>
                          <a:pt x="81494" y="251805"/>
                        </a:cubicBezTo>
                        <a:lnTo>
                          <a:pt x="81494" y="207831"/>
                        </a:lnTo>
                        <a:cubicBezTo>
                          <a:pt x="81434" y="190088"/>
                          <a:pt x="93275" y="174507"/>
                          <a:pt x="110387" y="169813"/>
                        </a:cubicBezTo>
                        <a:cubicBezTo>
                          <a:pt x="118436" y="167672"/>
                          <a:pt x="123225" y="159412"/>
                          <a:pt x="121084" y="151363"/>
                        </a:cubicBezTo>
                        <a:cubicBezTo>
                          <a:pt x="119694" y="146137"/>
                          <a:pt x="115612" y="142056"/>
                          <a:pt x="110387" y="140666"/>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grpSp>
            <p:grpSp>
              <p:nvGrpSpPr>
                <p:cNvPr id="700" name="Google Shape;700;p50"/>
                <p:cNvGrpSpPr/>
                <p:nvPr/>
              </p:nvGrpSpPr>
              <p:grpSpPr>
                <a:xfrm>
                  <a:off x="7105392" y="-701239"/>
                  <a:ext cx="210141" cy="233279"/>
                  <a:chOff x="3725334" y="-332971"/>
                  <a:chExt cx="210141" cy="233279"/>
                </a:xfrm>
              </p:grpSpPr>
              <p:sp>
                <p:nvSpPr>
                  <p:cNvPr id="701" name="Google Shape;701;p50"/>
                  <p:cNvSpPr/>
                  <p:nvPr/>
                </p:nvSpPr>
                <p:spPr>
                  <a:xfrm>
                    <a:off x="3740257" y="-317941"/>
                    <a:ext cx="181760" cy="203090"/>
                  </a:xfrm>
                  <a:custGeom>
                    <a:rect b="b" l="l" r="r" t="t"/>
                    <a:pathLst>
                      <a:path extrusionOk="0" h="3249438" w="2908158">
                        <a:moveTo>
                          <a:pt x="1454079" y="0"/>
                        </a:moveTo>
                        <a:cubicBezTo>
                          <a:pt x="652340" y="0"/>
                          <a:pt x="2091" y="274887"/>
                          <a:pt x="0" y="614404"/>
                        </a:cubicBezTo>
                        <a:lnTo>
                          <a:pt x="0" y="614404"/>
                        </a:lnTo>
                        <a:lnTo>
                          <a:pt x="0" y="2616665"/>
                        </a:lnTo>
                        <a:cubicBezTo>
                          <a:pt x="0" y="2972552"/>
                          <a:pt x="650724" y="3249438"/>
                          <a:pt x="1454079" y="3249438"/>
                        </a:cubicBezTo>
                        <a:cubicBezTo>
                          <a:pt x="2257434" y="3249438"/>
                          <a:pt x="2908159" y="2972552"/>
                          <a:pt x="2908159" y="2616665"/>
                        </a:cubicBezTo>
                        <a:lnTo>
                          <a:pt x="2908159" y="614404"/>
                        </a:lnTo>
                        <a:lnTo>
                          <a:pt x="2908159" y="614404"/>
                        </a:lnTo>
                        <a:cubicBezTo>
                          <a:pt x="2906068" y="274887"/>
                          <a:pt x="2255819" y="0"/>
                          <a:pt x="145407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702" name="Google Shape;702;p50"/>
                  <p:cNvSpPr/>
                  <p:nvPr/>
                </p:nvSpPr>
                <p:spPr>
                  <a:xfrm>
                    <a:off x="3740238" y="-222076"/>
                    <a:ext cx="594" cy="595"/>
                  </a:xfrm>
                  <a:custGeom>
                    <a:rect b="b" l="l" r="r" t="t"/>
                    <a:pathLst>
                      <a:path extrusionOk="0" h="9518" w="9503">
                        <a:moveTo>
                          <a:pt x="0" y="0"/>
                        </a:moveTo>
                        <a:lnTo>
                          <a:pt x="0" y="0"/>
                        </a:lnTo>
                        <a:close/>
                      </a:path>
                    </a:pathLst>
                  </a:custGeom>
                  <a:solidFill>
                    <a:srgbClr val="28B4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703" name="Google Shape;703;p50"/>
                  <p:cNvSpPr/>
                  <p:nvPr/>
                </p:nvSpPr>
                <p:spPr>
                  <a:xfrm>
                    <a:off x="3725334" y="-291812"/>
                    <a:ext cx="210141" cy="192120"/>
                  </a:xfrm>
                  <a:custGeom>
                    <a:rect b="b" l="l" r="r" t="t"/>
                    <a:pathLst>
                      <a:path extrusionOk="0" h="3073921" w="3362249">
                        <a:moveTo>
                          <a:pt x="1681030" y="3073922"/>
                        </a:moveTo>
                        <a:cubicBezTo>
                          <a:pt x="1249748" y="3073922"/>
                          <a:pt x="843841" y="3001107"/>
                          <a:pt x="538009" y="2868994"/>
                        </a:cubicBezTo>
                        <a:cubicBezTo>
                          <a:pt x="191216" y="2719176"/>
                          <a:pt x="0" y="2502636"/>
                          <a:pt x="0" y="2259444"/>
                        </a:cubicBezTo>
                        <a:lnTo>
                          <a:pt x="0" y="147723"/>
                        </a:lnTo>
                        <a:cubicBezTo>
                          <a:pt x="0" y="66247"/>
                          <a:pt x="65952" y="190"/>
                          <a:pt x="147309" y="190"/>
                        </a:cubicBezTo>
                        <a:cubicBezTo>
                          <a:pt x="228665" y="190"/>
                          <a:pt x="294617" y="66247"/>
                          <a:pt x="294617" y="147723"/>
                        </a:cubicBezTo>
                        <a:lnTo>
                          <a:pt x="294617" y="2259159"/>
                        </a:lnTo>
                        <a:cubicBezTo>
                          <a:pt x="294617" y="2373949"/>
                          <a:pt x="429191" y="2500637"/>
                          <a:pt x="654716" y="2598009"/>
                        </a:cubicBezTo>
                        <a:cubicBezTo>
                          <a:pt x="924528" y="2714608"/>
                          <a:pt x="1288999" y="2778856"/>
                          <a:pt x="1681125" y="2778856"/>
                        </a:cubicBezTo>
                        <a:cubicBezTo>
                          <a:pt x="2073251" y="2778856"/>
                          <a:pt x="2437626" y="2714608"/>
                          <a:pt x="2707534" y="2598009"/>
                        </a:cubicBezTo>
                        <a:cubicBezTo>
                          <a:pt x="2933059" y="2500637"/>
                          <a:pt x="3067632" y="2373949"/>
                          <a:pt x="3067632" y="2259159"/>
                        </a:cubicBezTo>
                        <a:lnTo>
                          <a:pt x="3067632" y="147533"/>
                        </a:lnTo>
                        <a:cubicBezTo>
                          <a:pt x="3067632" y="66057"/>
                          <a:pt x="3133589" y="0"/>
                          <a:pt x="3214941" y="0"/>
                        </a:cubicBezTo>
                        <a:cubicBezTo>
                          <a:pt x="3296293" y="0"/>
                          <a:pt x="3362250" y="66057"/>
                          <a:pt x="3362250" y="147533"/>
                        </a:cubicBezTo>
                        <a:lnTo>
                          <a:pt x="3362250" y="2259159"/>
                        </a:lnTo>
                        <a:cubicBezTo>
                          <a:pt x="3362250" y="2502541"/>
                          <a:pt x="3171223" y="2719081"/>
                          <a:pt x="2824240" y="2868994"/>
                        </a:cubicBezTo>
                        <a:cubicBezTo>
                          <a:pt x="2518503" y="3001107"/>
                          <a:pt x="2112217" y="3073922"/>
                          <a:pt x="1681030" y="3073922"/>
                        </a:cubicBezTo>
                        <a:close/>
                      </a:path>
                    </a:pathLst>
                  </a:custGeom>
                  <a:solidFill>
                    <a:srgbClr val="28B4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704" name="Google Shape;704;p50"/>
                  <p:cNvSpPr/>
                  <p:nvPr/>
                </p:nvSpPr>
                <p:spPr>
                  <a:xfrm>
                    <a:off x="3725334" y="-198566"/>
                    <a:ext cx="210129" cy="55961"/>
                  </a:xfrm>
                  <a:custGeom>
                    <a:rect b="b" l="l" r="r" t="t"/>
                    <a:pathLst>
                      <a:path extrusionOk="0" h="895382" w="3362059">
                        <a:moveTo>
                          <a:pt x="1681030" y="895383"/>
                        </a:moveTo>
                        <a:cubicBezTo>
                          <a:pt x="1253359" y="895383"/>
                          <a:pt x="848783" y="829516"/>
                          <a:pt x="542761" y="709777"/>
                        </a:cubicBezTo>
                        <a:cubicBezTo>
                          <a:pt x="192737" y="572904"/>
                          <a:pt x="0" y="373211"/>
                          <a:pt x="0" y="147533"/>
                        </a:cubicBezTo>
                        <a:cubicBezTo>
                          <a:pt x="0" y="66057"/>
                          <a:pt x="65952" y="0"/>
                          <a:pt x="147309" y="0"/>
                        </a:cubicBezTo>
                        <a:cubicBezTo>
                          <a:pt x="228665" y="0"/>
                          <a:pt x="294617" y="66057"/>
                          <a:pt x="294617" y="147533"/>
                        </a:cubicBezTo>
                        <a:cubicBezTo>
                          <a:pt x="294617" y="237671"/>
                          <a:pt x="434038" y="350462"/>
                          <a:pt x="649869" y="434889"/>
                        </a:cubicBezTo>
                        <a:cubicBezTo>
                          <a:pt x="922628" y="541589"/>
                          <a:pt x="1288809" y="600317"/>
                          <a:pt x="1681030" y="600317"/>
                        </a:cubicBezTo>
                        <a:cubicBezTo>
                          <a:pt x="2073251" y="600317"/>
                          <a:pt x="2439432" y="541589"/>
                          <a:pt x="2712096" y="434889"/>
                        </a:cubicBezTo>
                        <a:cubicBezTo>
                          <a:pt x="2927926" y="350462"/>
                          <a:pt x="3067442" y="237671"/>
                          <a:pt x="3067442" y="147533"/>
                        </a:cubicBezTo>
                        <a:cubicBezTo>
                          <a:pt x="3067442" y="66057"/>
                          <a:pt x="3133399" y="0"/>
                          <a:pt x="3214751" y="0"/>
                        </a:cubicBezTo>
                        <a:cubicBezTo>
                          <a:pt x="3296103" y="0"/>
                          <a:pt x="3362060" y="66057"/>
                          <a:pt x="3362060" y="147533"/>
                        </a:cubicBezTo>
                        <a:cubicBezTo>
                          <a:pt x="3362060" y="373211"/>
                          <a:pt x="3169323" y="572904"/>
                          <a:pt x="2819298" y="709777"/>
                        </a:cubicBezTo>
                        <a:cubicBezTo>
                          <a:pt x="2513276" y="829516"/>
                          <a:pt x="2108985" y="895383"/>
                          <a:pt x="1681030" y="895383"/>
                        </a:cubicBezTo>
                        <a:close/>
                      </a:path>
                    </a:pathLst>
                  </a:custGeom>
                  <a:solidFill>
                    <a:srgbClr val="28B4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705" name="Google Shape;705;p50"/>
                  <p:cNvSpPr/>
                  <p:nvPr/>
                </p:nvSpPr>
                <p:spPr>
                  <a:xfrm>
                    <a:off x="3725334" y="-243735"/>
                    <a:ext cx="210129" cy="55366"/>
                  </a:xfrm>
                  <a:custGeom>
                    <a:rect b="b" l="l" r="r" t="t"/>
                    <a:pathLst>
                      <a:path extrusionOk="0" h="885864" w="3362059">
                        <a:moveTo>
                          <a:pt x="1681030" y="885864"/>
                        </a:moveTo>
                        <a:cubicBezTo>
                          <a:pt x="845837" y="885864"/>
                          <a:pt x="0" y="632298"/>
                          <a:pt x="0" y="147533"/>
                        </a:cubicBezTo>
                        <a:cubicBezTo>
                          <a:pt x="0" y="66057"/>
                          <a:pt x="65952" y="0"/>
                          <a:pt x="147309" y="0"/>
                        </a:cubicBezTo>
                        <a:cubicBezTo>
                          <a:pt x="228665" y="0"/>
                          <a:pt x="294617" y="66057"/>
                          <a:pt x="294617" y="147533"/>
                        </a:cubicBezTo>
                        <a:cubicBezTo>
                          <a:pt x="294617" y="328380"/>
                          <a:pt x="834718" y="590798"/>
                          <a:pt x="1681030" y="590798"/>
                        </a:cubicBezTo>
                        <a:cubicBezTo>
                          <a:pt x="2527342" y="590798"/>
                          <a:pt x="3067442" y="328285"/>
                          <a:pt x="3067442" y="147533"/>
                        </a:cubicBezTo>
                        <a:cubicBezTo>
                          <a:pt x="3067442" y="66057"/>
                          <a:pt x="3133399" y="0"/>
                          <a:pt x="3214751" y="0"/>
                        </a:cubicBezTo>
                        <a:cubicBezTo>
                          <a:pt x="3296103" y="0"/>
                          <a:pt x="3362060" y="66057"/>
                          <a:pt x="3362060" y="147533"/>
                        </a:cubicBezTo>
                        <a:cubicBezTo>
                          <a:pt x="3362060" y="632298"/>
                          <a:pt x="2516413" y="885864"/>
                          <a:pt x="1681030" y="885864"/>
                        </a:cubicBezTo>
                        <a:close/>
                      </a:path>
                    </a:pathLst>
                  </a:custGeom>
                  <a:solidFill>
                    <a:srgbClr val="28B4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706" name="Google Shape;706;p50"/>
                  <p:cNvSpPr/>
                  <p:nvPr/>
                </p:nvSpPr>
                <p:spPr>
                  <a:xfrm>
                    <a:off x="3725334" y="-332971"/>
                    <a:ext cx="210111" cy="99674"/>
                  </a:xfrm>
                  <a:custGeom>
                    <a:rect b="b" l="l" r="r" t="t"/>
                    <a:pathLst>
                      <a:path extrusionOk="0" h="1594784" w="3361774">
                        <a:moveTo>
                          <a:pt x="1681030" y="1594784"/>
                        </a:moveTo>
                        <a:cubicBezTo>
                          <a:pt x="1252124" y="1594784"/>
                          <a:pt x="846597" y="1523017"/>
                          <a:pt x="539150" y="1392807"/>
                        </a:cubicBezTo>
                        <a:cubicBezTo>
                          <a:pt x="191501" y="1245464"/>
                          <a:pt x="0" y="1034064"/>
                          <a:pt x="0" y="797440"/>
                        </a:cubicBezTo>
                        <a:cubicBezTo>
                          <a:pt x="0" y="560816"/>
                          <a:pt x="191501" y="349320"/>
                          <a:pt x="539150" y="201977"/>
                        </a:cubicBezTo>
                        <a:cubicBezTo>
                          <a:pt x="846597" y="71387"/>
                          <a:pt x="1252124" y="0"/>
                          <a:pt x="1681030" y="0"/>
                        </a:cubicBezTo>
                        <a:cubicBezTo>
                          <a:pt x="2109936" y="0"/>
                          <a:pt x="2515462" y="71387"/>
                          <a:pt x="2822625" y="201977"/>
                        </a:cubicBezTo>
                        <a:cubicBezTo>
                          <a:pt x="3170273" y="349320"/>
                          <a:pt x="3361775" y="560721"/>
                          <a:pt x="3361775" y="797440"/>
                        </a:cubicBezTo>
                        <a:cubicBezTo>
                          <a:pt x="3361775" y="1034159"/>
                          <a:pt x="3170558" y="1245464"/>
                          <a:pt x="2822625" y="1392807"/>
                        </a:cubicBezTo>
                        <a:cubicBezTo>
                          <a:pt x="2515462" y="1523017"/>
                          <a:pt x="2109841" y="1594784"/>
                          <a:pt x="1681030" y="1594784"/>
                        </a:cubicBezTo>
                        <a:close/>
                        <a:moveTo>
                          <a:pt x="1681030" y="295066"/>
                        </a:moveTo>
                        <a:cubicBezTo>
                          <a:pt x="1290614" y="295066"/>
                          <a:pt x="925859" y="358553"/>
                          <a:pt x="653956" y="473724"/>
                        </a:cubicBezTo>
                        <a:cubicBezTo>
                          <a:pt x="432327" y="567669"/>
                          <a:pt x="294617" y="691692"/>
                          <a:pt x="294617" y="797345"/>
                        </a:cubicBezTo>
                        <a:cubicBezTo>
                          <a:pt x="294617" y="902997"/>
                          <a:pt x="432327" y="1027020"/>
                          <a:pt x="653956" y="1120965"/>
                        </a:cubicBezTo>
                        <a:cubicBezTo>
                          <a:pt x="925859" y="1236136"/>
                          <a:pt x="1290709" y="1299623"/>
                          <a:pt x="1681030" y="1299623"/>
                        </a:cubicBezTo>
                        <a:cubicBezTo>
                          <a:pt x="2071350" y="1299623"/>
                          <a:pt x="2436201" y="1236136"/>
                          <a:pt x="2708104" y="1120965"/>
                        </a:cubicBezTo>
                        <a:cubicBezTo>
                          <a:pt x="2929732" y="1027020"/>
                          <a:pt x="3067442" y="902997"/>
                          <a:pt x="3067442" y="797345"/>
                        </a:cubicBezTo>
                        <a:cubicBezTo>
                          <a:pt x="3067442" y="691692"/>
                          <a:pt x="2929732" y="567574"/>
                          <a:pt x="2708104" y="473724"/>
                        </a:cubicBezTo>
                        <a:cubicBezTo>
                          <a:pt x="2436201" y="358553"/>
                          <a:pt x="2071825" y="295066"/>
                          <a:pt x="1681030" y="295066"/>
                        </a:cubicBezTo>
                        <a:close/>
                      </a:path>
                    </a:pathLst>
                  </a:custGeom>
                  <a:solidFill>
                    <a:srgbClr val="28B4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sp>
                <p:nvSpPr>
                  <p:cNvPr id="707" name="Google Shape;707;p50"/>
                  <p:cNvSpPr/>
                  <p:nvPr/>
                </p:nvSpPr>
                <p:spPr>
                  <a:xfrm>
                    <a:off x="3773468" y="-304162"/>
                    <a:ext cx="120800" cy="45222"/>
                  </a:xfrm>
                  <a:custGeom>
                    <a:rect b="b" l="l" r="r" t="t"/>
                    <a:pathLst>
                      <a:path extrusionOk="0" h="47981" w="127158">
                        <a:moveTo>
                          <a:pt x="111614" y="40650"/>
                        </a:moveTo>
                        <a:cubicBezTo>
                          <a:pt x="108342" y="42199"/>
                          <a:pt x="104632" y="42592"/>
                          <a:pt x="101101" y="41763"/>
                        </a:cubicBezTo>
                        <a:lnTo>
                          <a:pt x="86082" y="38515"/>
                        </a:lnTo>
                        <a:lnTo>
                          <a:pt x="86082" y="45012"/>
                        </a:lnTo>
                        <a:cubicBezTo>
                          <a:pt x="86082" y="46497"/>
                          <a:pt x="82515" y="47982"/>
                          <a:pt x="78009" y="47982"/>
                        </a:cubicBezTo>
                        <a:cubicBezTo>
                          <a:pt x="73503" y="47982"/>
                          <a:pt x="69936" y="46682"/>
                          <a:pt x="69936" y="45012"/>
                        </a:cubicBezTo>
                        <a:lnTo>
                          <a:pt x="69936" y="33318"/>
                        </a:lnTo>
                        <a:cubicBezTo>
                          <a:pt x="69936" y="31740"/>
                          <a:pt x="73034" y="30441"/>
                          <a:pt x="77540" y="30255"/>
                        </a:cubicBezTo>
                        <a:cubicBezTo>
                          <a:pt x="79040" y="30163"/>
                          <a:pt x="80546" y="30163"/>
                          <a:pt x="82046" y="30255"/>
                        </a:cubicBezTo>
                        <a:lnTo>
                          <a:pt x="108611" y="36102"/>
                        </a:lnTo>
                        <a:cubicBezTo>
                          <a:pt x="112929" y="37402"/>
                          <a:pt x="114149" y="39165"/>
                          <a:pt x="111614" y="40650"/>
                        </a:cubicBezTo>
                        <a:close/>
                        <a:moveTo>
                          <a:pt x="68998" y="23852"/>
                        </a:moveTo>
                        <a:cubicBezTo>
                          <a:pt x="68998" y="23852"/>
                          <a:pt x="68434" y="23852"/>
                          <a:pt x="67965" y="24408"/>
                        </a:cubicBezTo>
                        <a:lnTo>
                          <a:pt x="64961" y="25708"/>
                        </a:lnTo>
                        <a:lnTo>
                          <a:pt x="63459" y="25708"/>
                        </a:lnTo>
                        <a:lnTo>
                          <a:pt x="61957" y="25708"/>
                        </a:lnTo>
                        <a:lnTo>
                          <a:pt x="58954" y="24408"/>
                        </a:lnTo>
                        <a:cubicBezTo>
                          <a:pt x="58484" y="24408"/>
                          <a:pt x="58484" y="24408"/>
                          <a:pt x="58484" y="23852"/>
                        </a:cubicBezTo>
                        <a:cubicBezTo>
                          <a:pt x="58484" y="23295"/>
                          <a:pt x="58484" y="23852"/>
                          <a:pt x="58954" y="23295"/>
                        </a:cubicBezTo>
                        <a:lnTo>
                          <a:pt x="61957" y="22181"/>
                        </a:lnTo>
                        <a:cubicBezTo>
                          <a:pt x="62943" y="21934"/>
                          <a:pt x="63976" y="21934"/>
                          <a:pt x="64961" y="22181"/>
                        </a:cubicBezTo>
                        <a:lnTo>
                          <a:pt x="67965" y="23295"/>
                        </a:lnTo>
                        <a:cubicBezTo>
                          <a:pt x="67965" y="23295"/>
                          <a:pt x="68998" y="23666"/>
                          <a:pt x="68998" y="23852"/>
                        </a:cubicBezTo>
                        <a:close/>
                        <a:moveTo>
                          <a:pt x="78385" y="24594"/>
                        </a:moveTo>
                        <a:lnTo>
                          <a:pt x="78385" y="23295"/>
                        </a:lnTo>
                        <a:cubicBezTo>
                          <a:pt x="78385" y="23295"/>
                          <a:pt x="77915" y="23295"/>
                          <a:pt x="77915" y="22738"/>
                        </a:cubicBezTo>
                        <a:lnTo>
                          <a:pt x="66369" y="18562"/>
                        </a:lnTo>
                        <a:lnTo>
                          <a:pt x="65337" y="18562"/>
                        </a:lnTo>
                        <a:lnTo>
                          <a:pt x="61864" y="18562"/>
                        </a:lnTo>
                        <a:cubicBezTo>
                          <a:pt x="61367" y="18471"/>
                          <a:pt x="60858" y="18471"/>
                          <a:pt x="60362" y="18562"/>
                        </a:cubicBezTo>
                        <a:lnTo>
                          <a:pt x="49285" y="22738"/>
                        </a:lnTo>
                        <a:cubicBezTo>
                          <a:pt x="48816" y="22738"/>
                          <a:pt x="48816" y="22738"/>
                          <a:pt x="48816" y="23295"/>
                        </a:cubicBezTo>
                        <a:lnTo>
                          <a:pt x="48816" y="24594"/>
                        </a:lnTo>
                        <a:cubicBezTo>
                          <a:pt x="48816" y="24594"/>
                          <a:pt x="48816" y="24594"/>
                          <a:pt x="49285" y="25151"/>
                        </a:cubicBezTo>
                        <a:lnTo>
                          <a:pt x="60362" y="29327"/>
                        </a:lnTo>
                        <a:lnTo>
                          <a:pt x="61864" y="29327"/>
                        </a:lnTo>
                        <a:lnTo>
                          <a:pt x="65337" y="29327"/>
                        </a:lnTo>
                        <a:lnTo>
                          <a:pt x="66369" y="29327"/>
                        </a:lnTo>
                        <a:lnTo>
                          <a:pt x="77915" y="25151"/>
                        </a:lnTo>
                        <a:cubicBezTo>
                          <a:pt x="77915" y="25151"/>
                          <a:pt x="78479" y="24780"/>
                          <a:pt x="78479" y="24594"/>
                        </a:cubicBezTo>
                        <a:close/>
                        <a:moveTo>
                          <a:pt x="38772" y="26636"/>
                        </a:moveTo>
                        <a:lnTo>
                          <a:pt x="11643" y="32483"/>
                        </a:lnTo>
                        <a:cubicBezTo>
                          <a:pt x="8138" y="33194"/>
                          <a:pt x="4495" y="32804"/>
                          <a:pt x="1224" y="31369"/>
                        </a:cubicBezTo>
                        <a:cubicBezTo>
                          <a:pt x="-1311" y="29884"/>
                          <a:pt x="285" y="28028"/>
                          <a:pt x="4228" y="27285"/>
                        </a:cubicBezTo>
                        <a:lnTo>
                          <a:pt x="19059" y="24037"/>
                        </a:lnTo>
                        <a:lnTo>
                          <a:pt x="4228" y="20789"/>
                        </a:lnTo>
                        <a:cubicBezTo>
                          <a:pt x="285" y="19861"/>
                          <a:pt x="-1311" y="18005"/>
                          <a:pt x="1224" y="16520"/>
                        </a:cubicBezTo>
                        <a:cubicBezTo>
                          <a:pt x="4523" y="15065"/>
                          <a:pt x="8202" y="14675"/>
                          <a:pt x="11737" y="15406"/>
                        </a:cubicBezTo>
                        <a:lnTo>
                          <a:pt x="38866" y="21531"/>
                        </a:lnTo>
                        <a:cubicBezTo>
                          <a:pt x="40233" y="21650"/>
                          <a:pt x="41490" y="22322"/>
                          <a:pt x="42339" y="23388"/>
                        </a:cubicBezTo>
                        <a:cubicBezTo>
                          <a:pt x="42698" y="23435"/>
                          <a:pt x="42952" y="23761"/>
                          <a:pt x="42904" y="24117"/>
                        </a:cubicBezTo>
                        <a:cubicBezTo>
                          <a:pt x="42903" y="24121"/>
                          <a:pt x="42903" y="24126"/>
                          <a:pt x="42902" y="24130"/>
                        </a:cubicBezTo>
                        <a:cubicBezTo>
                          <a:pt x="42902" y="24130"/>
                          <a:pt x="42902" y="24687"/>
                          <a:pt x="42339" y="25058"/>
                        </a:cubicBezTo>
                        <a:cubicBezTo>
                          <a:pt x="41776" y="25429"/>
                          <a:pt x="40837" y="26079"/>
                          <a:pt x="38866" y="26636"/>
                        </a:cubicBezTo>
                        <a:close/>
                        <a:moveTo>
                          <a:pt x="57546" y="33132"/>
                        </a:moveTo>
                        <a:lnTo>
                          <a:pt x="57546" y="44826"/>
                        </a:lnTo>
                        <a:cubicBezTo>
                          <a:pt x="57546" y="46497"/>
                          <a:pt x="53509" y="47796"/>
                          <a:pt x="49473" y="47796"/>
                        </a:cubicBezTo>
                        <a:cubicBezTo>
                          <a:pt x="45436" y="47796"/>
                          <a:pt x="41494" y="46497"/>
                          <a:pt x="41494" y="44826"/>
                        </a:cubicBezTo>
                        <a:lnTo>
                          <a:pt x="41494" y="38330"/>
                        </a:lnTo>
                        <a:lnTo>
                          <a:pt x="26381" y="41578"/>
                        </a:lnTo>
                        <a:cubicBezTo>
                          <a:pt x="22629" y="42437"/>
                          <a:pt x="18689" y="41908"/>
                          <a:pt x="15304" y="40093"/>
                        </a:cubicBezTo>
                        <a:cubicBezTo>
                          <a:pt x="13239" y="38794"/>
                          <a:pt x="14272" y="37030"/>
                          <a:pt x="18308" y="36102"/>
                        </a:cubicBezTo>
                        <a:lnTo>
                          <a:pt x="45436" y="30812"/>
                        </a:lnTo>
                        <a:cubicBezTo>
                          <a:pt x="46936" y="30696"/>
                          <a:pt x="48442" y="30696"/>
                          <a:pt x="49942" y="30812"/>
                        </a:cubicBezTo>
                        <a:cubicBezTo>
                          <a:pt x="53885" y="30812"/>
                          <a:pt x="56607" y="31740"/>
                          <a:pt x="57452" y="33132"/>
                        </a:cubicBezTo>
                        <a:close/>
                        <a:moveTo>
                          <a:pt x="70030" y="14571"/>
                        </a:moveTo>
                        <a:lnTo>
                          <a:pt x="70030" y="2970"/>
                        </a:lnTo>
                        <a:cubicBezTo>
                          <a:pt x="70030" y="1299"/>
                          <a:pt x="73597" y="0"/>
                          <a:pt x="78103" y="0"/>
                        </a:cubicBezTo>
                        <a:cubicBezTo>
                          <a:pt x="82609" y="0"/>
                          <a:pt x="86176" y="1299"/>
                          <a:pt x="86176" y="2970"/>
                        </a:cubicBezTo>
                        <a:lnTo>
                          <a:pt x="86176" y="9466"/>
                        </a:lnTo>
                        <a:lnTo>
                          <a:pt x="101195" y="6125"/>
                        </a:lnTo>
                        <a:cubicBezTo>
                          <a:pt x="104730" y="5388"/>
                          <a:pt x="108411" y="5778"/>
                          <a:pt x="111708" y="7239"/>
                        </a:cubicBezTo>
                        <a:cubicBezTo>
                          <a:pt x="114243" y="8724"/>
                          <a:pt x="112741" y="10487"/>
                          <a:pt x="108705" y="11415"/>
                        </a:cubicBezTo>
                        <a:lnTo>
                          <a:pt x="82139" y="17262"/>
                        </a:lnTo>
                        <a:cubicBezTo>
                          <a:pt x="80639" y="17354"/>
                          <a:pt x="79134" y="17354"/>
                          <a:pt x="77634" y="17262"/>
                        </a:cubicBezTo>
                        <a:cubicBezTo>
                          <a:pt x="73034" y="17448"/>
                          <a:pt x="69936" y="16149"/>
                          <a:pt x="69936" y="14571"/>
                        </a:cubicBezTo>
                        <a:close/>
                        <a:moveTo>
                          <a:pt x="15304" y="7239"/>
                        </a:moveTo>
                        <a:cubicBezTo>
                          <a:pt x="18736" y="5662"/>
                          <a:pt x="22603" y="5270"/>
                          <a:pt x="26287" y="6125"/>
                        </a:cubicBezTo>
                        <a:lnTo>
                          <a:pt x="41400" y="9466"/>
                        </a:lnTo>
                        <a:lnTo>
                          <a:pt x="41400" y="2970"/>
                        </a:lnTo>
                        <a:cubicBezTo>
                          <a:pt x="41400" y="1299"/>
                          <a:pt x="44873" y="0"/>
                          <a:pt x="49379" y="0"/>
                        </a:cubicBezTo>
                        <a:cubicBezTo>
                          <a:pt x="53885" y="0"/>
                          <a:pt x="56889" y="1299"/>
                          <a:pt x="56889" y="2970"/>
                        </a:cubicBezTo>
                        <a:lnTo>
                          <a:pt x="56889" y="14571"/>
                        </a:lnTo>
                        <a:cubicBezTo>
                          <a:pt x="56889" y="16149"/>
                          <a:pt x="53885" y="17448"/>
                          <a:pt x="49942" y="17448"/>
                        </a:cubicBezTo>
                        <a:cubicBezTo>
                          <a:pt x="48453" y="17724"/>
                          <a:pt x="46925" y="17724"/>
                          <a:pt x="45436" y="17448"/>
                        </a:cubicBezTo>
                        <a:lnTo>
                          <a:pt x="18308" y="11230"/>
                        </a:lnTo>
                        <a:cubicBezTo>
                          <a:pt x="14272" y="10487"/>
                          <a:pt x="13239" y="8724"/>
                          <a:pt x="15304" y="7239"/>
                        </a:cubicBezTo>
                        <a:close/>
                        <a:moveTo>
                          <a:pt x="123160" y="20603"/>
                        </a:moveTo>
                        <a:lnTo>
                          <a:pt x="108141" y="23852"/>
                        </a:lnTo>
                        <a:lnTo>
                          <a:pt x="123160" y="27100"/>
                        </a:lnTo>
                        <a:cubicBezTo>
                          <a:pt x="127197" y="28028"/>
                          <a:pt x="128136" y="29884"/>
                          <a:pt x="126164" y="31369"/>
                        </a:cubicBezTo>
                        <a:cubicBezTo>
                          <a:pt x="122686" y="32772"/>
                          <a:pt x="118874" y="33159"/>
                          <a:pt x="115182" y="32483"/>
                        </a:cubicBezTo>
                        <a:lnTo>
                          <a:pt x="88053" y="26636"/>
                        </a:lnTo>
                        <a:cubicBezTo>
                          <a:pt x="86742" y="26280"/>
                          <a:pt x="85525" y="25646"/>
                          <a:pt x="84486" y="24780"/>
                        </a:cubicBezTo>
                        <a:cubicBezTo>
                          <a:pt x="84486" y="24780"/>
                          <a:pt x="84017" y="24223"/>
                          <a:pt x="84017" y="23852"/>
                        </a:cubicBezTo>
                        <a:cubicBezTo>
                          <a:pt x="84017" y="23480"/>
                          <a:pt x="84486" y="23295"/>
                          <a:pt x="84486" y="23109"/>
                        </a:cubicBezTo>
                        <a:cubicBezTo>
                          <a:pt x="85525" y="22242"/>
                          <a:pt x="86742" y="21609"/>
                          <a:pt x="88053" y="21253"/>
                        </a:cubicBezTo>
                        <a:lnTo>
                          <a:pt x="115182" y="15406"/>
                        </a:lnTo>
                        <a:cubicBezTo>
                          <a:pt x="118891" y="14739"/>
                          <a:pt x="122718" y="15192"/>
                          <a:pt x="126164" y="16705"/>
                        </a:cubicBezTo>
                        <a:cubicBezTo>
                          <a:pt x="128136" y="18005"/>
                          <a:pt x="127197" y="19861"/>
                          <a:pt x="123160" y="20603"/>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Arial"/>
                      <a:buNone/>
                    </a:pPr>
                    <a:r>
                      <a:t/>
                    </a:r>
                    <a:endParaRPr sz="1350">
                      <a:solidFill>
                        <a:srgbClr val="262626"/>
                      </a:solidFill>
                      <a:latin typeface="Arial"/>
                      <a:ea typeface="Arial"/>
                      <a:cs typeface="Arial"/>
                      <a:sym typeface="Arial"/>
                    </a:endParaRPr>
                  </a:p>
                </p:txBody>
              </p:sp>
            </p:grpSp>
            <p:pic>
              <p:nvPicPr>
                <p:cNvPr id="708" name="Google Shape;708;p50"/>
                <p:cNvPicPr preferRelativeResize="0"/>
                <p:nvPr/>
              </p:nvPicPr>
              <p:blipFill rotWithShape="1">
                <a:blip r:embed="rId6">
                  <a:alphaModFix/>
                </a:blip>
                <a:srcRect b="0" l="0" r="0" t="0"/>
                <a:stretch/>
              </p:blipFill>
              <p:spPr>
                <a:xfrm>
                  <a:off x="7032433" y="-850739"/>
                  <a:ext cx="234951" cy="196504"/>
                </a:xfrm>
                <a:prstGeom prst="rect">
                  <a:avLst/>
                </a:prstGeom>
                <a:noFill/>
                <a:ln>
                  <a:noFill/>
                </a:ln>
              </p:spPr>
            </p:pic>
          </p:grpSp>
          <p:sp>
            <p:nvSpPr>
              <p:cNvPr id="709" name="Google Shape;709;p50"/>
              <p:cNvSpPr txBox="1"/>
              <p:nvPr/>
            </p:nvSpPr>
            <p:spPr>
              <a:xfrm>
                <a:off x="5398340" y="2800574"/>
                <a:ext cx="626400" cy="2529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FFFFF"/>
                  </a:buClr>
                  <a:buSzPts val="1400"/>
                  <a:buFont typeface="Avenir"/>
                  <a:buNone/>
                </a:pPr>
                <a:r>
                  <a:rPr lang="en" sz="800">
                    <a:solidFill>
                      <a:srgbClr val="595959"/>
                    </a:solidFill>
                    <a:latin typeface="Arial"/>
                    <a:ea typeface="Arial"/>
                    <a:cs typeface="Arial"/>
                    <a:sym typeface="Arial"/>
                  </a:rPr>
                  <a:t>Stored procedures </a:t>
                </a:r>
                <a:endParaRPr i="0" sz="800" u="none" cap="none" strike="noStrike">
                  <a:solidFill>
                    <a:srgbClr val="595959"/>
                  </a:solidFill>
                  <a:latin typeface="Arial"/>
                  <a:ea typeface="Arial"/>
                  <a:cs typeface="Arial"/>
                  <a:sym typeface="Arial"/>
                </a:endParaRPr>
              </a:p>
            </p:txBody>
          </p:sp>
        </p:grpSp>
        <p:sp>
          <p:nvSpPr>
            <p:cNvPr id="710" name="Google Shape;710;p50"/>
            <p:cNvSpPr txBox="1"/>
            <p:nvPr/>
          </p:nvSpPr>
          <p:spPr>
            <a:xfrm>
              <a:off x="4999006" y="3586405"/>
              <a:ext cx="877800" cy="361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Avenir"/>
                <a:buNone/>
              </a:pPr>
              <a:r>
                <a:rPr lang="en" sz="800">
                  <a:solidFill>
                    <a:srgbClr val="595959"/>
                  </a:solidFill>
                  <a:latin typeface="Arial"/>
                  <a:ea typeface="Arial"/>
                  <a:cs typeface="Arial"/>
                  <a:sym typeface="Arial"/>
                </a:rPr>
                <a:t>Execute effortlessly with Serverless Tasks*</a:t>
              </a:r>
              <a:endParaRPr sz="800">
                <a:solidFill>
                  <a:srgbClr val="595959"/>
                </a:solidFill>
                <a:latin typeface="Arial"/>
                <a:ea typeface="Arial"/>
                <a:cs typeface="Arial"/>
                <a:sym typeface="Arial"/>
              </a:endParaRPr>
            </a:p>
          </p:txBody>
        </p:sp>
        <p:grpSp>
          <p:nvGrpSpPr>
            <p:cNvPr id="711" name="Google Shape;711;p50"/>
            <p:cNvGrpSpPr/>
            <p:nvPr/>
          </p:nvGrpSpPr>
          <p:grpSpPr>
            <a:xfrm>
              <a:off x="3213862" y="1314425"/>
              <a:ext cx="3010074" cy="3043119"/>
              <a:chOff x="3250228" y="901245"/>
              <a:chExt cx="3010074" cy="3787800"/>
            </a:xfrm>
          </p:grpSpPr>
          <p:cxnSp>
            <p:nvCxnSpPr>
              <p:cNvPr id="712" name="Google Shape;712;p50"/>
              <p:cNvCxnSpPr/>
              <p:nvPr/>
            </p:nvCxnSpPr>
            <p:spPr>
              <a:xfrm>
                <a:off x="3250228" y="901245"/>
                <a:ext cx="0" cy="3787800"/>
              </a:xfrm>
              <a:prstGeom prst="straightConnector1">
                <a:avLst/>
              </a:prstGeom>
              <a:noFill/>
              <a:ln cap="flat" cmpd="sng" w="12700">
                <a:solidFill>
                  <a:srgbClr val="F2F2F2"/>
                </a:solidFill>
                <a:prstDash val="solid"/>
                <a:miter lim="800000"/>
                <a:headEnd len="sm" w="sm" type="none"/>
                <a:tailEnd len="sm" w="sm" type="none"/>
              </a:ln>
            </p:spPr>
          </p:cxnSp>
          <p:cxnSp>
            <p:nvCxnSpPr>
              <p:cNvPr id="713" name="Google Shape;713;p50"/>
              <p:cNvCxnSpPr/>
              <p:nvPr/>
            </p:nvCxnSpPr>
            <p:spPr>
              <a:xfrm>
                <a:off x="6260302" y="901245"/>
                <a:ext cx="0" cy="3787800"/>
              </a:xfrm>
              <a:prstGeom prst="straightConnector1">
                <a:avLst/>
              </a:prstGeom>
              <a:noFill/>
              <a:ln cap="flat" cmpd="sng" w="12700">
                <a:solidFill>
                  <a:srgbClr val="F2F2F2"/>
                </a:solidFill>
                <a:prstDash val="solid"/>
                <a:miter lim="800000"/>
                <a:headEnd len="sm" w="sm" type="none"/>
                <a:tailEnd len="sm" w="sm" type="none"/>
              </a:ln>
            </p:spPr>
          </p:cxnSp>
        </p:grpSp>
        <p:sp>
          <p:nvSpPr>
            <p:cNvPr id="714" name="Google Shape;714;p50"/>
            <p:cNvSpPr/>
            <p:nvPr/>
          </p:nvSpPr>
          <p:spPr>
            <a:xfrm>
              <a:off x="3300338" y="4144025"/>
              <a:ext cx="2837100" cy="256200"/>
            </a:xfrm>
            <a:prstGeom prst="rect">
              <a:avLst/>
            </a:prstGeom>
            <a:solidFill>
              <a:srgbClr val="2AB4E7"/>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200">
                  <a:solidFill>
                    <a:srgbClr val="FFFFFF"/>
                  </a:solidFill>
                  <a:latin typeface="Arial"/>
                  <a:ea typeface="Arial"/>
                  <a:cs typeface="Arial"/>
                  <a:sym typeface="Arial"/>
                </a:rPr>
                <a:t>Transformation</a:t>
              </a:r>
              <a:endParaRPr b="1" sz="1000">
                <a:solidFill>
                  <a:srgbClr val="FFFFFF"/>
                </a:solidFill>
                <a:latin typeface="Arial"/>
                <a:ea typeface="Arial"/>
                <a:cs typeface="Arial"/>
                <a:sym typeface="Arial"/>
              </a:endParaRPr>
            </a:p>
          </p:txBody>
        </p:sp>
        <p:grpSp>
          <p:nvGrpSpPr>
            <p:cNvPr id="715" name="Google Shape;715;p50"/>
            <p:cNvGrpSpPr/>
            <p:nvPr/>
          </p:nvGrpSpPr>
          <p:grpSpPr>
            <a:xfrm>
              <a:off x="5213758" y="3287121"/>
              <a:ext cx="374064" cy="250541"/>
              <a:chOff x="5003800" y="2698750"/>
              <a:chExt cx="2182405" cy="1461732"/>
            </a:xfrm>
          </p:grpSpPr>
          <p:sp>
            <p:nvSpPr>
              <p:cNvPr id="716" name="Google Shape;716;p50"/>
              <p:cNvSpPr/>
              <p:nvPr/>
            </p:nvSpPr>
            <p:spPr>
              <a:xfrm>
                <a:off x="5756691" y="2698750"/>
                <a:ext cx="676327" cy="1122214"/>
              </a:xfrm>
              <a:custGeom>
                <a:rect b="b" l="l" r="r" t="t"/>
                <a:pathLst>
                  <a:path extrusionOk="0" h="1122214" w="676327">
                    <a:moveTo>
                      <a:pt x="639236" y="378213"/>
                    </a:moveTo>
                    <a:lnTo>
                      <a:pt x="478540" y="378213"/>
                    </a:lnTo>
                    <a:lnTo>
                      <a:pt x="670957" y="55765"/>
                    </a:lnTo>
                    <a:cubicBezTo>
                      <a:pt x="677836" y="44533"/>
                      <a:pt x="678126" y="30473"/>
                      <a:pt x="671717" y="18968"/>
                    </a:cubicBezTo>
                    <a:cubicBezTo>
                      <a:pt x="665295" y="7305"/>
                      <a:pt x="653039" y="42"/>
                      <a:pt x="639711" y="0"/>
                    </a:cubicBezTo>
                    <a:lnTo>
                      <a:pt x="187350" y="0"/>
                    </a:lnTo>
                    <a:cubicBezTo>
                      <a:pt x="170192" y="46"/>
                      <a:pt x="155287" y="11796"/>
                      <a:pt x="151260" y="28451"/>
                    </a:cubicBezTo>
                    <a:lnTo>
                      <a:pt x="1106" y="631714"/>
                    </a:lnTo>
                    <a:cubicBezTo>
                      <a:pt x="-1726" y="642967"/>
                      <a:pt x="952" y="654895"/>
                      <a:pt x="8324" y="663864"/>
                    </a:cubicBezTo>
                    <a:cubicBezTo>
                      <a:pt x="15903" y="672709"/>
                      <a:pt x="27061" y="677688"/>
                      <a:pt x="38716" y="677425"/>
                    </a:cubicBezTo>
                    <a:lnTo>
                      <a:pt x="209669" y="677425"/>
                    </a:lnTo>
                    <a:lnTo>
                      <a:pt x="84493" y="1011728"/>
                    </a:lnTo>
                    <a:cubicBezTo>
                      <a:pt x="84493" y="1011728"/>
                      <a:pt x="40046" y="1122214"/>
                      <a:pt x="139293" y="1122214"/>
                    </a:cubicBezTo>
                    <a:cubicBezTo>
                      <a:pt x="170540" y="1122214"/>
                      <a:pt x="203401" y="1078589"/>
                      <a:pt x="203401" y="1078589"/>
                    </a:cubicBezTo>
                    <a:lnTo>
                      <a:pt x="668773" y="437012"/>
                    </a:lnTo>
                    <a:cubicBezTo>
                      <a:pt x="676974" y="425697"/>
                      <a:pt x="678112" y="410740"/>
                      <a:pt x="671717" y="398318"/>
                    </a:cubicBezTo>
                    <a:cubicBezTo>
                      <a:pt x="665572" y="386019"/>
                      <a:pt x="653000" y="378238"/>
                      <a:pt x="639236" y="378213"/>
                    </a:cubicBezTo>
                    <a:close/>
                    <a:moveTo>
                      <a:pt x="173389" y="993425"/>
                    </a:moveTo>
                    <a:lnTo>
                      <a:pt x="167026" y="1002150"/>
                    </a:lnTo>
                    <a:lnTo>
                      <a:pt x="170825" y="992666"/>
                    </a:lnTo>
                    <a:lnTo>
                      <a:pt x="297520" y="653716"/>
                    </a:lnTo>
                    <a:cubicBezTo>
                      <a:pt x="304653" y="634515"/>
                      <a:pt x="294849" y="613175"/>
                      <a:pt x="275620" y="606052"/>
                    </a:cubicBezTo>
                    <a:cubicBezTo>
                      <a:pt x="271504" y="604527"/>
                      <a:pt x="267150" y="603743"/>
                      <a:pt x="262759" y="603737"/>
                    </a:cubicBezTo>
                    <a:lnTo>
                      <a:pt x="84493" y="603737"/>
                    </a:lnTo>
                    <a:lnTo>
                      <a:pt x="216412" y="73973"/>
                    </a:lnTo>
                    <a:lnTo>
                      <a:pt x="573989" y="73973"/>
                    </a:lnTo>
                    <a:lnTo>
                      <a:pt x="381572" y="396421"/>
                    </a:lnTo>
                    <a:cubicBezTo>
                      <a:pt x="374784" y="407921"/>
                      <a:pt x="374784" y="422193"/>
                      <a:pt x="381572" y="433693"/>
                    </a:cubicBezTo>
                    <a:cubicBezTo>
                      <a:pt x="388098" y="445255"/>
                      <a:pt x="400288" y="452479"/>
                      <a:pt x="413578" y="452660"/>
                    </a:cubicBezTo>
                    <a:lnTo>
                      <a:pt x="566961" y="452660"/>
                    </a:lnTo>
                    <a:close/>
                  </a:path>
                </a:pathLst>
              </a:custGeom>
              <a:solidFill>
                <a:srgbClr val="2A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7" name="Google Shape;717;p50"/>
              <p:cNvSpPr/>
              <p:nvPr/>
            </p:nvSpPr>
            <p:spPr>
              <a:xfrm>
                <a:off x="5003800" y="3093464"/>
                <a:ext cx="2182405" cy="1067018"/>
              </a:xfrm>
              <a:custGeom>
                <a:rect b="b" l="l" r="r" t="t"/>
                <a:pathLst>
                  <a:path extrusionOk="0" h="1067018" w="2182405">
                    <a:moveTo>
                      <a:pt x="1933194" y="0"/>
                    </a:moveTo>
                    <a:lnTo>
                      <a:pt x="1640484" y="0"/>
                    </a:lnTo>
                    <a:cubicBezTo>
                      <a:pt x="1581696" y="0"/>
                      <a:pt x="1527845" y="37082"/>
                      <a:pt x="1484632" y="104890"/>
                    </a:cubicBezTo>
                    <a:lnTo>
                      <a:pt x="1317668" y="103089"/>
                    </a:lnTo>
                    <a:cubicBezTo>
                      <a:pt x="1294905" y="102879"/>
                      <a:pt x="1276281" y="121136"/>
                      <a:pt x="1276071" y="143867"/>
                    </a:cubicBezTo>
                    <a:cubicBezTo>
                      <a:pt x="1276070" y="144026"/>
                      <a:pt x="1276069" y="144184"/>
                      <a:pt x="1276070" y="144343"/>
                    </a:cubicBezTo>
                    <a:lnTo>
                      <a:pt x="1276070" y="144343"/>
                    </a:lnTo>
                    <a:cubicBezTo>
                      <a:pt x="1276069" y="166964"/>
                      <a:pt x="1294350" y="185346"/>
                      <a:pt x="1317003" y="185502"/>
                    </a:cubicBezTo>
                    <a:lnTo>
                      <a:pt x="1444363" y="186925"/>
                    </a:lnTo>
                    <a:cubicBezTo>
                      <a:pt x="1406374" y="281763"/>
                      <a:pt x="1385574" y="403724"/>
                      <a:pt x="1385574" y="533462"/>
                    </a:cubicBezTo>
                    <a:cubicBezTo>
                      <a:pt x="1385574" y="668321"/>
                      <a:pt x="1408083" y="795024"/>
                      <a:pt x="1448542" y="891759"/>
                    </a:cubicBezTo>
                    <a:lnTo>
                      <a:pt x="676404" y="885594"/>
                    </a:lnTo>
                    <a:lnTo>
                      <a:pt x="676404" y="885594"/>
                    </a:lnTo>
                    <a:cubicBezTo>
                      <a:pt x="622269" y="885594"/>
                      <a:pt x="546765" y="751494"/>
                      <a:pt x="546765" y="533177"/>
                    </a:cubicBezTo>
                    <a:cubicBezTo>
                      <a:pt x="546765" y="314861"/>
                      <a:pt x="622269" y="180855"/>
                      <a:pt x="676404" y="180855"/>
                    </a:cubicBezTo>
                    <a:lnTo>
                      <a:pt x="698058" y="180855"/>
                    </a:lnTo>
                    <a:cubicBezTo>
                      <a:pt x="698533" y="180887"/>
                      <a:pt x="699009" y="180887"/>
                      <a:pt x="699483" y="180855"/>
                    </a:cubicBezTo>
                    <a:cubicBezTo>
                      <a:pt x="699483" y="180855"/>
                      <a:pt x="700338" y="180855"/>
                      <a:pt x="700813" y="180855"/>
                    </a:cubicBezTo>
                    <a:lnTo>
                      <a:pt x="806803" y="181994"/>
                    </a:lnTo>
                    <a:cubicBezTo>
                      <a:pt x="829620" y="182098"/>
                      <a:pt x="848202" y="163713"/>
                      <a:pt x="848307" y="140929"/>
                    </a:cubicBezTo>
                    <a:cubicBezTo>
                      <a:pt x="848307" y="140866"/>
                      <a:pt x="848307" y="140803"/>
                      <a:pt x="848307" y="140739"/>
                    </a:cubicBezTo>
                    <a:lnTo>
                      <a:pt x="848307" y="140739"/>
                    </a:lnTo>
                    <a:cubicBezTo>
                      <a:pt x="848099" y="118245"/>
                      <a:pt x="829806" y="100105"/>
                      <a:pt x="807278" y="100054"/>
                    </a:cubicBezTo>
                    <a:lnTo>
                      <a:pt x="721802" y="99105"/>
                    </a:lnTo>
                    <a:cubicBezTo>
                      <a:pt x="668426" y="18588"/>
                      <a:pt x="610492" y="0"/>
                      <a:pt x="569844" y="0"/>
                    </a:cubicBezTo>
                    <a:cubicBezTo>
                      <a:pt x="568084" y="247"/>
                      <a:pt x="566340" y="595"/>
                      <a:pt x="564620" y="1043"/>
                    </a:cubicBezTo>
                    <a:cubicBezTo>
                      <a:pt x="562932" y="595"/>
                      <a:pt x="561220" y="247"/>
                      <a:pt x="559491" y="0"/>
                    </a:cubicBezTo>
                    <a:cubicBezTo>
                      <a:pt x="556832" y="0"/>
                      <a:pt x="554268" y="664"/>
                      <a:pt x="551703" y="854"/>
                    </a:cubicBezTo>
                    <a:cubicBezTo>
                      <a:pt x="550427" y="479"/>
                      <a:pt x="549126" y="193"/>
                      <a:pt x="547810" y="0"/>
                    </a:cubicBezTo>
                    <a:lnTo>
                      <a:pt x="254815" y="0"/>
                    </a:lnTo>
                    <a:cubicBezTo>
                      <a:pt x="179501" y="0"/>
                      <a:pt x="112354" y="60032"/>
                      <a:pt x="64867" y="169096"/>
                    </a:cubicBezTo>
                    <a:cubicBezTo>
                      <a:pt x="23079" y="266494"/>
                      <a:pt x="0" y="395852"/>
                      <a:pt x="0" y="533462"/>
                    </a:cubicBezTo>
                    <a:cubicBezTo>
                      <a:pt x="0" y="671071"/>
                      <a:pt x="23079" y="800240"/>
                      <a:pt x="65057" y="897923"/>
                    </a:cubicBezTo>
                    <a:cubicBezTo>
                      <a:pt x="112544" y="1006891"/>
                      <a:pt x="179026" y="1066924"/>
                      <a:pt x="255005" y="1066924"/>
                    </a:cubicBezTo>
                    <a:lnTo>
                      <a:pt x="547525" y="1066924"/>
                    </a:lnTo>
                    <a:cubicBezTo>
                      <a:pt x="548854" y="1066924"/>
                      <a:pt x="550089" y="1066260"/>
                      <a:pt x="551419" y="1066165"/>
                    </a:cubicBezTo>
                    <a:cubicBezTo>
                      <a:pt x="552748" y="1066070"/>
                      <a:pt x="556547" y="1066924"/>
                      <a:pt x="559206" y="1066924"/>
                    </a:cubicBezTo>
                    <a:cubicBezTo>
                      <a:pt x="560943" y="1066723"/>
                      <a:pt x="562658" y="1066374"/>
                      <a:pt x="564335" y="1065881"/>
                    </a:cubicBezTo>
                    <a:cubicBezTo>
                      <a:pt x="566044" y="1066373"/>
                      <a:pt x="567791" y="1066722"/>
                      <a:pt x="569559" y="1066924"/>
                    </a:cubicBezTo>
                    <a:cubicBezTo>
                      <a:pt x="610018" y="1066924"/>
                      <a:pt x="667857" y="1048525"/>
                      <a:pt x="721517" y="968577"/>
                    </a:cubicBezTo>
                    <a:lnTo>
                      <a:pt x="1492325" y="974362"/>
                    </a:lnTo>
                    <a:lnTo>
                      <a:pt x="1493085" y="974362"/>
                    </a:lnTo>
                    <a:cubicBezTo>
                      <a:pt x="1534873" y="1034489"/>
                      <a:pt x="1585685" y="1067019"/>
                      <a:pt x="1640959" y="1067019"/>
                    </a:cubicBezTo>
                    <a:lnTo>
                      <a:pt x="1933669" y="1067019"/>
                    </a:lnTo>
                    <a:cubicBezTo>
                      <a:pt x="2075465" y="1067019"/>
                      <a:pt x="2182406" y="837701"/>
                      <a:pt x="2182406" y="533557"/>
                    </a:cubicBezTo>
                    <a:cubicBezTo>
                      <a:pt x="2182406" y="229412"/>
                      <a:pt x="2074990" y="0"/>
                      <a:pt x="1933194" y="0"/>
                    </a:cubicBezTo>
                    <a:close/>
                    <a:moveTo>
                      <a:pt x="254815" y="984605"/>
                    </a:moveTo>
                    <a:cubicBezTo>
                      <a:pt x="173232" y="984605"/>
                      <a:pt x="82342" y="799387"/>
                      <a:pt x="82342" y="533462"/>
                    </a:cubicBezTo>
                    <a:cubicBezTo>
                      <a:pt x="82342" y="267537"/>
                      <a:pt x="173232" y="82319"/>
                      <a:pt x="254815" y="82319"/>
                    </a:cubicBezTo>
                    <a:lnTo>
                      <a:pt x="419120" y="82319"/>
                    </a:lnTo>
                    <a:cubicBezTo>
                      <a:pt x="399126" y="109143"/>
                      <a:pt x="382448" y="138280"/>
                      <a:pt x="369449" y="169096"/>
                    </a:cubicBezTo>
                    <a:cubicBezTo>
                      <a:pt x="327470" y="266494"/>
                      <a:pt x="303917" y="395852"/>
                      <a:pt x="303917" y="533462"/>
                    </a:cubicBezTo>
                    <a:cubicBezTo>
                      <a:pt x="303917" y="671071"/>
                      <a:pt x="327470" y="800240"/>
                      <a:pt x="369449" y="897923"/>
                    </a:cubicBezTo>
                    <a:cubicBezTo>
                      <a:pt x="382448" y="928710"/>
                      <a:pt x="399126" y="957815"/>
                      <a:pt x="419120" y="984605"/>
                    </a:cubicBezTo>
                    <a:close/>
                    <a:moveTo>
                      <a:pt x="569559" y="984605"/>
                    </a:moveTo>
                    <a:cubicBezTo>
                      <a:pt x="567799" y="984852"/>
                      <a:pt x="566055" y="985200"/>
                      <a:pt x="564335" y="985648"/>
                    </a:cubicBezTo>
                    <a:cubicBezTo>
                      <a:pt x="562647" y="985200"/>
                      <a:pt x="560935" y="984852"/>
                      <a:pt x="559206" y="984605"/>
                    </a:cubicBezTo>
                    <a:cubicBezTo>
                      <a:pt x="477624" y="984605"/>
                      <a:pt x="386734" y="799387"/>
                      <a:pt x="386734" y="533462"/>
                    </a:cubicBezTo>
                    <a:cubicBezTo>
                      <a:pt x="386734" y="267537"/>
                      <a:pt x="477624" y="82319"/>
                      <a:pt x="559206" y="82319"/>
                    </a:cubicBezTo>
                    <a:cubicBezTo>
                      <a:pt x="560943" y="82118"/>
                      <a:pt x="562658" y="81769"/>
                      <a:pt x="564335" y="81276"/>
                    </a:cubicBezTo>
                    <a:cubicBezTo>
                      <a:pt x="566044" y="81769"/>
                      <a:pt x="567791" y="82118"/>
                      <a:pt x="569559" y="82319"/>
                    </a:cubicBezTo>
                    <a:cubicBezTo>
                      <a:pt x="590738" y="82319"/>
                      <a:pt x="609828" y="94553"/>
                      <a:pt x="625878" y="110770"/>
                    </a:cubicBezTo>
                    <a:cubicBezTo>
                      <a:pt x="582950" y="129738"/>
                      <a:pt x="545150" y="173458"/>
                      <a:pt x="516848" y="239181"/>
                    </a:cubicBezTo>
                    <a:cubicBezTo>
                      <a:pt x="482847" y="318086"/>
                      <a:pt x="464043" y="422692"/>
                      <a:pt x="464043" y="533746"/>
                    </a:cubicBezTo>
                    <a:cubicBezTo>
                      <a:pt x="464043" y="644801"/>
                      <a:pt x="483037" y="749502"/>
                      <a:pt x="516848" y="828407"/>
                    </a:cubicBezTo>
                    <a:cubicBezTo>
                      <a:pt x="545340" y="894035"/>
                      <a:pt x="583330" y="937565"/>
                      <a:pt x="625878" y="956817"/>
                    </a:cubicBezTo>
                    <a:cubicBezTo>
                      <a:pt x="611544" y="973023"/>
                      <a:pt x="591436" y="982995"/>
                      <a:pt x="569844" y="984605"/>
                    </a:cubicBezTo>
                    <a:close/>
                    <a:moveTo>
                      <a:pt x="1640484" y="984605"/>
                    </a:moveTo>
                    <a:cubicBezTo>
                      <a:pt x="1558902" y="984605"/>
                      <a:pt x="1468012" y="799387"/>
                      <a:pt x="1468012" y="533462"/>
                    </a:cubicBezTo>
                    <a:cubicBezTo>
                      <a:pt x="1468012" y="267537"/>
                      <a:pt x="1558902" y="82319"/>
                      <a:pt x="1640484" y="82319"/>
                    </a:cubicBezTo>
                    <a:lnTo>
                      <a:pt x="1797002" y="82319"/>
                    </a:lnTo>
                    <a:cubicBezTo>
                      <a:pt x="1728335" y="175165"/>
                      <a:pt x="1684362" y="338855"/>
                      <a:pt x="1684362" y="533462"/>
                    </a:cubicBezTo>
                    <a:cubicBezTo>
                      <a:pt x="1684362" y="728069"/>
                      <a:pt x="1728335" y="891759"/>
                      <a:pt x="1797002" y="984605"/>
                    </a:cubicBezTo>
                    <a:close/>
                    <a:moveTo>
                      <a:pt x="1933194" y="984605"/>
                    </a:moveTo>
                    <a:cubicBezTo>
                      <a:pt x="1896439" y="984605"/>
                      <a:pt x="1855790" y="940126"/>
                      <a:pt x="1824354" y="865678"/>
                    </a:cubicBezTo>
                    <a:cubicBezTo>
                      <a:pt x="1787219" y="777574"/>
                      <a:pt x="1766800" y="659596"/>
                      <a:pt x="1766800" y="533746"/>
                    </a:cubicBezTo>
                    <a:cubicBezTo>
                      <a:pt x="1766800" y="275598"/>
                      <a:pt x="1854651" y="82604"/>
                      <a:pt x="1933194" y="82604"/>
                    </a:cubicBezTo>
                    <a:cubicBezTo>
                      <a:pt x="1969854" y="82604"/>
                      <a:pt x="2010503" y="127082"/>
                      <a:pt x="2041939" y="201625"/>
                    </a:cubicBezTo>
                    <a:cubicBezTo>
                      <a:pt x="2079074" y="289729"/>
                      <a:pt x="2099493" y="407612"/>
                      <a:pt x="2099493" y="533557"/>
                    </a:cubicBezTo>
                    <a:cubicBezTo>
                      <a:pt x="2099493" y="791705"/>
                      <a:pt x="2011642" y="984605"/>
                      <a:pt x="1933194" y="984605"/>
                    </a:cubicBezTo>
                    <a:close/>
                  </a:path>
                </a:pathLst>
              </a:custGeom>
              <a:solidFill>
                <a:srgbClr val="34B5E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
        <p:nvSpPr>
          <p:cNvPr id="718" name="Google Shape;718;p50"/>
          <p:cNvSpPr txBox="1"/>
          <p:nvPr/>
        </p:nvSpPr>
        <p:spPr>
          <a:xfrm>
            <a:off x="7978125" y="4806675"/>
            <a:ext cx="64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 In Preview</a:t>
            </a:r>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3" name="Shape 723"/>
        <p:cNvGrpSpPr/>
        <p:nvPr/>
      </p:nvGrpSpPr>
      <p:grpSpPr>
        <a:xfrm>
          <a:off x="0" y="0"/>
          <a:ext cx="0" cy="0"/>
          <a:chOff x="0" y="0"/>
          <a:chExt cx="0" cy="0"/>
        </a:xfrm>
      </p:grpSpPr>
      <p:sp>
        <p:nvSpPr>
          <p:cNvPr id="724" name="Google Shape;724;p51"/>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Code the Same Way, Execute Faster with Snowpark</a:t>
            </a:r>
            <a:endParaRPr/>
          </a:p>
        </p:txBody>
      </p:sp>
      <p:sp>
        <p:nvSpPr>
          <p:cNvPr id="725" name="Google Shape;725;p51"/>
          <p:cNvSpPr/>
          <p:nvPr/>
        </p:nvSpPr>
        <p:spPr>
          <a:xfrm>
            <a:off x="1948323" y="2070023"/>
            <a:ext cx="1095900" cy="669600"/>
          </a:xfrm>
          <a:prstGeom prst="roundRect">
            <a:avLst>
              <a:gd fmla="val 10722"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350"/>
              <a:buFont typeface="Arial"/>
              <a:buNone/>
            </a:pPr>
            <a:r>
              <a:t/>
            </a:r>
            <a:endParaRPr b="0" i="0" sz="1350" u="none" cap="none" strike="noStrike">
              <a:solidFill>
                <a:srgbClr val="FFFFFF"/>
              </a:solidFill>
              <a:latin typeface="Arial"/>
              <a:ea typeface="Arial"/>
              <a:cs typeface="Arial"/>
              <a:sym typeface="Arial"/>
            </a:endParaRPr>
          </a:p>
        </p:txBody>
      </p:sp>
      <p:sp>
        <p:nvSpPr>
          <p:cNvPr id="726" name="Google Shape;726;p51"/>
          <p:cNvSpPr/>
          <p:nvPr/>
        </p:nvSpPr>
        <p:spPr>
          <a:xfrm>
            <a:off x="3669907" y="2070009"/>
            <a:ext cx="4326900" cy="669600"/>
          </a:xfrm>
          <a:prstGeom prst="roundRect">
            <a:avLst>
              <a:gd fmla="val 10722"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350"/>
              <a:buFont typeface="Arial"/>
              <a:buNone/>
            </a:pPr>
            <a:r>
              <a:t/>
            </a:r>
            <a:endParaRPr b="0" i="0" sz="1350" u="none" cap="none" strike="noStrike">
              <a:solidFill>
                <a:srgbClr val="FFFFFF"/>
              </a:solidFill>
              <a:latin typeface="Arial"/>
              <a:ea typeface="Arial"/>
              <a:cs typeface="Arial"/>
              <a:sym typeface="Arial"/>
            </a:endParaRPr>
          </a:p>
        </p:txBody>
      </p:sp>
      <p:sp>
        <p:nvSpPr>
          <p:cNvPr id="727" name="Google Shape;727;p51"/>
          <p:cNvSpPr/>
          <p:nvPr/>
        </p:nvSpPr>
        <p:spPr>
          <a:xfrm>
            <a:off x="1948323" y="3115292"/>
            <a:ext cx="6372000" cy="1270800"/>
          </a:xfrm>
          <a:prstGeom prst="roundRect">
            <a:avLst>
              <a:gd fmla="val 5975"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350"/>
              <a:buFont typeface="Arial"/>
              <a:buNone/>
            </a:pPr>
            <a:r>
              <a:t/>
            </a:r>
            <a:endParaRPr b="0" i="0" sz="1350" u="none" cap="none" strike="noStrike">
              <a:solidFill>
                <a:srgbClr val="FFFFFF"/>
              </a:solidFill>
              <a:latin typeface="Arial"/>
              <a:ea typeface="Arial"/>
              <a:cs typeface="Arial"/>
              <a:sym typeface="Arial"/>
            </a:endParaRPr>
          </a:p>
        </p:txBody>
      </p:sp>
      <p:sp>
        <p:nvSpPr>
          <p:cNvPr id="728" name="Google Shape;728;p51"/>
          <p:cNvSpPr txBox="1"/>
          <p:nvPr/>
        </p:nvSpPr>
        <p:spPr>
          <a:xfrm>
            <a:off x="2284480" y="2312543"/>
            <a:ext cx="4236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700"/>
              <a:buFont typeface="Arial"/>
              <a:buNone/>
            </a:pPr>
            <a:r>
              <a:rPr b="1" i="0" lang="en" sz="1200" u="none" cap="none" strike="noStrike">
                <a:solidFill>
                  <a:srgbClr val="FFFFFF"/>
                </a:solidFill>
                <a:latin typeface="Arial"/>
                <a:ea typeface="Arial"/>
                <a:cs typeface="Arial"/>
                <a:sym typeface="Arial"/>
              </a:rPr>
              <a:t>SQL</a:t>
            </a:r>
            <a:endParaRPr sz="1200"/>
          </a:p>
        </p:txBody>
      </p:sp>
      <p:sp>
        <p:nvSpPr>
          <p:cNvPr id="729" name="Google Shape;729;p51"/>
          <p:cNvSpPr txBox="1"/>
          <p:nvPr/>
        </p:nvSpPr>
        <p:spPr>
          <a:xfrm>
            <a:off x="1948250" y="4088725"/>
            <a:ext cx="63720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700"/>
              <a:buFont typeface="Arial"/>
              <a:buNone/>
            </a:pPr>
            <a:r>
              <a:rPr b="1" lang="en" sz="1200">
                <a:solidFill>
                  <a:srgbClr val="D9D2E9"/>
                </a:solidFill>
              </a:rPr>
              <a:t>SNOWFLAKE PROCESSING ENGINE</a:t>
            </a:r>
            <a:endParaRPr b="1" sz="1200">
              <a:solidFill>
                <a:srgbClr val="D9D2E9"/>
              </a:solidFill>
            </a:endParaRPr>
          </a:p>
        </p:txBody>
      </p:sp>
      <p:sp>
        <p:nvSpPr>
          <p:cNvPr id="730" name="Google Shape;730;p51"/>
          <p:cNvSpPr txBox="1"/>
          <p:nvPr/>
        </p:nvSpPr>
        <p:spPr>
          <a:xfrm>
            <a:off x="3827040" y="2332981"/>
            <a:ext cx="6522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700"/>
              <a:buFont typeface="Arial"/>
              <a:buNone/>
            </a:pPr>
            <a:r>
              <a:rPr b="1" i="0" lang="en" sz="1200" u="none" cap="none" strike="noStrike">
                <a:solidFill>
                  <a:srgbClr val="FFFFFF"/>
                </a:solidFill>
              </a:rPr>
              <a:t>SCALA</a:t>
            </a:r>
            <a:endParaRPr b="1" sz="1200"/>
          </a:p>
        </p:txBody>
      </p:sp>
      <p:sp>
        <p:nvSpPr>
          <p:cNvPr id="731" name="Google Shape;731;p51"/>
          <p:cNvSpPr txBox="1"/>
          <p:nvPr/>
        </p:nvSpPr>
        <p:spPr>
          <a:xfrm>
            <a:off x="4938508" y="2332981"/>
            <a:ext cx="6522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700"/>
              <a:buFont typeface="Arial"/>
              <a:buNone/>
            </a:pPr>
            <a:r>
              <a:rPr b="1" lang="en" sz="1200">
                <a:solidFill>
                  <a:srgbClr val="FFFFFF"/>
                </a:solidFill>
              </a:rPr>
              <a:t>PYTHON</a:t>
            </a:r>
            <a:endParaRPr b="1" sz="1200"/>
          </a:p>
        </p:txBody>
      </p:sp>
      <p:sp>
        <p:nvSpPr>
          <p:cNvPr id="732" name="Google Shape;732;p51"/>
          <p:cNvSpPr txBox="1"/>
          <p:nvPr/>
        </p:nvSpPr>
        <p:spPr>
          <a:xfrm>
            <a:off x="6049976" y="2332981"/>
            <a:ext cx="6522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700"/>
              <a:buFont typeface="Arial"/>
              <a:buNone/>
            </a:pPr>
            <a:r>
              <a:rPr b="1" lang="en" sz="1200">
                <a:solidFill>
                  <a:srgbClr val="FFFFFF"/>
                </a:solidFill>
              </a:rPr>
              <a:t>JAVA</a:t>
            </a:r>
            <a:endParaRPr b="1" sz="1200"/>
          </a:p>
        </p:txBody>
      </p:sp>
      <p:sp>
        <p:nvSpPr>
          <p:cNvPr id="733" name="Google Shape;733;p51"/>
          <p:cNvSpPr txBox="1"/>
          <p:nvPr/>
        </p:nvSpPr>
        <p:spPr>
          <a:xfrm>
            <a:off x="7161443" y="2332981"/>
            <a:ext cx="6522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700"/>
              <a:buFont typeface="Arial"/>
              <a:buNone/>
            </a:pPr>
            <a:r>
              <a:rPr b="1" i="0" lang="en" sz="1200" u="none" cap="none" strike="noStrike">
                <a:solidFill>
                  <a:srgbClr val="FFFFFF"/>
                </a:solidFill>
              </a:rPr>
              <a:t>OTHER</a:t>
            </a:r>
            <a:endParaRPr b="1" sz="1200"/>
          </a:p>
        </p:txBody>
      </p:sp>
      <p:sp>
        <p:nvSpPr>
          <p:cNvPr id="734" name="Google Shape;734;p51"/>
          <p:cNvSpPr txBox="1"/>
          <p:nvPr/>
        </p:nvSpPr>
        <p:spPr>
          <a:xfrm>
            <a:off x="5348175" y="1755413"/>
            <a:ext cx="10488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600"/>
              <a:buFont typeface="Arial"/>
              <a:buNone/>
            </a:pPr>
            <a:r>
              <a:rPr b="1" i="0" lang="en" sz="1200" u="none" cap="none" strike="noStrike">
                <a:solidFill>
                  <a:srgbClr val="29B5E8"/>
                </a:solidFill>
                <a:latin typeface="Arial"/>
                <a:ea typeface="Arial"/>
                <a:cs typeface="Arial"/>
                <a:sym typeface="Arial"/>
              </a:rPr>
              <a:t>SNOWPARK</a:t>
            </a:r>
            <a:endParaRPr b="1" i="0" u="none" cap="none" strike="noStrike">
              <a:solidFill>
                <a:srgbClr val="29B5E8"/>
              </a:solidFill>
              <a:latin typeface="Arial"/>
              <a:ea typeface="Arial"/>
              <a:cs typeface="Arial"/>
              <a:sym typeface="Arial"/>
            </a:endParaRPr>
          </a:p>
        </p:txBody>
      </p:sp>
      <p:sp>
        <p:nvSpPr>
          <p:cNvPr id="735" name="Google Shape;735;p51"/>
          <p:cNvSpPr txBox="1"/>
          <p:nvPr/>
        </p:nvSpPr>
        <p:spPr>
          <a:xfrm>
            <a:off x="790529" y="2291775"/>
            <a:ext cx="10020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FFFFFF"/>
              </a:buClr>
              <a:buSzPts val="900"/>
              <a:buFont typeface="Arial"/>
              <a:buNone/>
            </a:pPr>
            <a:r>
              <a:rPr b="1" lang="en">
                <a:solidFill>
                  <a:srgbClr val="D45B90"/>
                </a:solidFill>
              </a:rPr>
              <a:t>Client-Side </a:t>
            </a:r>
            <a:endParaRPr b="1">
              <a:solidFill>
                <a:srgbClr val="D45B90"/>
              </a:solidFill>
            </a:endParaRPr>
          </a:p>
        </p:txBody>
      </p:sp>
      <p:sp>
        <p:nvSpPr>
          <p:cNvPr id="736" name="Google Shape;736;p51"/>
          <p:cNvSpPr txBox="1"/>
          <p:nvPr/>
        </p:nvSpPr>
        <p:spPr>
          <a:xfrm>
            <a:off x="638575" y="3398743"/>
            <a:ext cx="1154400" cy="21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FFFFFF"/>
              </a:buClr>
              <a:buSzPts val="900"/>
              <a:buFont typeface="Arial"/>
              <a:buNone/>
            </a:pPr>
            <a:r>
              <a:rPr b="1" lang="en">
                <a:solidFill>
                  <a:schemeClr val="accent5"/>
                </a:solidFill>
              </a:rPr>
              <a:t>Server-Side </a:t>
            </a:r>
            <a:endParaRPr b="1">
              <a:solidFill>
                <a:schemeClr val="accent5"/>
              </a:solidFill>
            </a:endParaRPr>
          </a:p>
        </p:txBody>
      </p:sp>
      <p:sp>
        <p:nvSpPr>
          <p:cNvPr id="737" name="Google Shape;737;p51"/>
          <p:cNvSpPr txBox="1"/>
          <p:nvPr/>
        </p:nvSpPr>
        <p:spPr>
          <a:xfrm>
            <a:off x="2296481" y="3439994"/>
            <a:ext cx="4236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700"/>
              <a:buFont typeface="Arial"/>
              <a:buNone/>
            </a:pPr>
            <a:r>
              <a:rPr b="1" i="0" lang="en" sz="1200" u="none" cap="none" strike="noStrike">
                <a:solidFill>
                  <a:srgbClr val="FFFFFF"/>
                </a:solidFill>
                <a:latin typeface="Arial"/>
                <a:ea typeface="Arial"/>
                <a:cs typeface="Arial"/>
                <a:sym typeface="Arial"/>
              </a:rPr>
              <a:t>SQL</a:t>
            </a:r>
            <a:endParaRPr sz="1900"/>
          </a:p>
        </p:txBody>
      </p:sp>
      <p:sp>
        <p:nvSpPr>
          <p:cNvPr id="738" name="Google Shape;738;p51"/>
          <p:cNvSpPr/>
          <p:nvPr/>
        </p:nvSpPr>
        <p:spPr>
          <a:xfrm>
            <a:off x="3494950" y="1484000"/>
            <a:ext cx="4666500" cy="2286600"/>
          </a:xfrm>
          <a:prstGeom prst="roundRect">
            <a:avLst>
              <a:gd fmla="val 1382" name="adj"/>
            </a:avLst>
          </a:prstGeom>
          <a:noFill/>
          <a:ln cap="flat" cmpd="sng" w="19050">
            <a:solidFill>
              <a:srgbClr val="29B5E8"/>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350"/>
              <a:buFont typeface="Arial"/>
              <a:buNone/>
            </a:pPr>
            <a:r>
              <a:t/>
            </a:r>
            <a:endParaRPr b="0" i="0" sz="1350" u="none" cap="none" strike="noStrike">
              <a:solidFill>
                <a:srgbClr val="FFFFFF"/>
              </a:solidFill>
              <a:latin typeface="Arial"/>
              <a:ea typeface="Arial"/>
              <a:cs typeface="Arial"/>
              <a:sym typeface="Arial"/>
            </a:endParaRPr>
          </a:p>
        </p:txBody>
      </p:sp>
      <p:sp>
        <p:nvSpPr>
          <p:cNvPr id="739" name="Google Shape;739;p51"/>
          <p:cNvSpPr txBox="1"/>
          <p:nvPr/>
        </p:nvSpPr>
        <p:spPr>
          <a:xfrm>
            <a:off x="3827040" y="3292431"/>
            <a:ext cx="6522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700"/>
              <a:buFont typeface="Arial"/>
              <a:buNone/>
            </a:pPr>
            <a:r>
              <a:rPr b="1" lang="en" sz="1200">
                <a:solidFill>
                  <a:srgbClr val="FFFFFF"/>
                </a:solidFill>
              </a:rPr>
              <a:t>JAVA</a:t>
            </a:r>
            <a:endParaRPr b="1" sz="1200"/>
          </a:p>
        </p:txBody>
      </p:sp>
      <p:sp>
        <p:nvSpPr>
          <p:cNvPr id="740" name="Google Shape;740;p51"/>
          <p:cNvSpPr txBox="1"/>
          <p:nvPr/>
        </p:nvSpPr>
        <p:spPr>
          <a:xfrm>
            <a:off x="4938508" y="3292431"/>
            <a:ext cx="6522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700"/>
              <a:buFont typeface="Arial"/>
              <a:buNone/>
            </a:pPr>
            <a:r>
              <a:rPr b="1" lang="en" sz="1200">
                <a:solidFill>
                  <a:srgbClr val="FFFFFF"/>
                </a:solidFill>
              </a:rPr>
              <a:t>PYTHON</a:t>
            </a:r>
            <a:endParaRPr b="1" sz="1200"/>
          </a:p>
        </p:txBody>
      </p:sp>
      <p:sp>
        <p:nvSpPr>
          <p:cNvPr id="741" name="Google Shape;741;p51"/>
          <p:cNvSpPr txBox="1"/>
          <p:nvPr/>
        </p:nvSpPr>
        <p:spPr>
          <a:xfrm>
            <a:off x="5875050" y="3292425"/>
            <a:ext cx="10020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700"/>
              <a:buFont typeface="Arial"/>
              <a:buNone/>
            </a:pPr>
            <a:r>
              <a:rPr b="1" lang="en" sz="1200">
                <a:solidFill>
                  <a:srgbClr val="FFFFFF"/>
                </a:solidFill>
              </a:rPr>
              <a:t>JAVASCRIPT</a:t>
            </a:r>
            <a:endParaRPr b="1" sz="1200"/>
          </a:p>
        </p:txBody>
      </p:sp>
      <p:sp>
        <p:nvSpPr>
          <p:cNvPr id="742" name="Google Shape;742;p51"/>
          <p:cNvSpPr txBox="1"/>
          <p:nvPr/>
        </p:nvSpPr>
        <p:spPr>
          <a:xfrm>
            <a:off x="7024750" y="3292425"/>
            <a:ext cx="9255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700"/>
              <a:buFont typeface="Arial"/>
              <a:buNone/>
            </a:pPr>
            <a:r>
              <a:rPr b="1" lang="en" sz="1200">
                <a:solidFill>
                  <a:srgbClr val="FFFFFF"/>
                </a:solidFill>
              </a:rPr>
              <a:t>EXTERNAL</a:t>
            </a:r>
            <a:endParaRPr b="1" sz="1200"/>
          </a:p>
        </p:txBody>
      </p:sp>
      <p:grpSp>
        <p:nvGrpSpPr>
          <p:cNvPr id="743" name="Google Shape;743;p51"/>
          <p:cNvGrpSpPr/>
          <p:nvPr/>
        </p:nvGrpSpPr>
        <p:grpSpPr>
          <a:xfrm>
            <a:off x="5457735" y="1080956"/>
            <a:ext cx="751325" cy="613437"/>
            <a:chOff x="5433222" y="1128756"/>
            <a:chExt cx="751325" cy="613437"/>
          </a:xfrm>
        </p:grpSpPr>
        <p:sp>
          <p:nvSpPr>
            <p:cNvPr id="744" name="Google Shape;744;p51"/>
            <p:cNvSpPr/>
            <p:nvPr/>
          </p:nvSpPr>
          <p:spPr>
            <a:xfrm>
              <a:off x="5545613" y="1166375"/>
              <a:ext cx="603000" cy="5487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 name="Google Shape;745;p51"/>
            <p:cNvGrpSpPr/>
            <p:nvPr/>
          </p:nvGrpSpPr>
          <p:grpSpPr>
            <a:xfrm>
              <a:off x="5433222" y="1128756"/>
              <a:ext cx="751325" cy="613437"/>
              <a:chOff x="-331551" y="944248"/>
              <a:chExt cx="6297778" cy="5141967"/>
            </a:xfrm>
          </p:grpSpPr>
          <p:sp>
            <p:nvSpPr>
              <p:cNvPr id="746" name="Google Shape;746;p51"/>
              <p:cNvSpPr/>
              <p:nvPr/>
            </p:nvSpPr>
            <p:spPr>
              <a:xfrm>
                <a:off x="1463699" y="2110397"/>
                <a:ext cx="559936" cy="397139"/>
              </a:xfrm>
              <a:custGeom>
                <a:rect b="b" l="l" r="r" t="t"/>
                <a:pathLst>
                  <a:path extrusionOk="0" h="397139" w="559936">
                    <a:moveTo>
                      <a:pt x="490267" y="232253"/>
                    </a:moveTo>
                    <a:cubicBezTo>
                      <a:pt x="551168" y="203283"/>
                      <a:pt x="577045" y="130467"/>
                      <a:pt x="548052" y="69612"/>
                    </a:cubicBezTo>
                    <a:cubicBezTo>
                      <a:pt x="521308" y="13476"/>
                      <a:pt x="456613" y="-13603"/>
                      <a:pt x="397821" y="6737"/>
                    </a:cubicBezTo>
                    <a:lnTo>
                      <a:pt x="0" y="169108"/>
                    </a:lnTo>
                    <a:cubicBezTo>
                      <a:pt x="55181" y="232366"/>
                      <a:pt x="85962" y="313230"/>
                      <a:pt x="86804" y="39714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747" name="Google Shape;747;p51"/>
              <p:cNvSpPr/>
              <p:nvPr/>
            </p:nvSpPr>
            <p:spPr>
              <a:xfrm>
                <a:off x="-331551" y="944248"/>
                <a:ext cx="6297778" cy="5141967"/>
              </a:xfrm>
              <a:custGeom>
                <a:rect b="b" l="l" r="r" t="t"/>
                <a:pathLst>
                  <a:path extrusionOk="0" h="5141967" w="6297778">
                    <a:moveTo>
                      <a:pt x="6250010" y="4582515"/>
                    </a:moveTo>
                    <a:lnTo>
                      <a:pt x="3796418" y="192758"/>
                    </a:lnTo>
                    <a:cubicBezTo>
                      <a:pt x="3695048" y="11420"/>
                      <a:pt x="3465757" y="-53473"/>
                      <a:pt x="3284285" y="47816"/>
                    </a:cubicBezTo>
                    <a:cubicBezTo>
                      <a:pt x="3223435" y="81778"/>
                      <a:pt x="3173220" y="131956"/>
                      <a:pt x="3139227" y="192758"/>
                    </a:cubicBezTo>
                    <a:lnTo>
                      <a:pt x="1983263" y="2260741"/>
                    </a:lnTo>
                    <a:lnTo>
                      <a:pt x="1605493" y="2260741"/>
                    </a:lnTo>
                    <a:cubicBezTo>
                      <a:pt x="1568515" y="2251546"/>
                      <a:pt x="1522943" y="2206183"/>
                      <a:pt x="1522943" y="2174524"/>
                    </a:cubicBezTo>
                    <a:lnTo>
                      <a:pt x="1522943" y="1961845"/>
                    </a:lnTo>
                    <a:lnTo>
                      <a:pt x="1527023" y="1960457"/>
                    </a:lnTo>
                    <a:cubicBezTo>
                      <a:pt x="1568263" y="1944654"/>
                      <a:pt x="1606205" y="1921330"/>
                      <a:pt x="1638913" y="1891675"/>
                    </a:cubicBezTo>
                    <a:cubicBezTo>
                      <a:pt x="1668469" y="1864934"/>
                      <a:pt x="1693269" y="1833379"/>
                      <a:pt x="1712262" y="1798346"/>
                    </a:cubicBezTo>
                    <a:cubicBezTo>
                      <a:pt x="1715040" y="1793315"/>
                      <a:pt x="1717644" y="1788198"/>
                      <a:pt x="1720074" y="1783080"/>
                    </a:cubicBezTo>
                    <a:cubicBezTo>
                      <a:pt x="1725126" y="1772715"/>
                      <a:pt x="1729623" y="1762090"/>
                      <a:pt x="1733529" y="1751248"/>
                    </a:cubicBezTo>
                    <a:cubicBezTo>
                      <a:pt x="1782981" y="1615929"/>
                      <a:pt x="1745586" y="1464166"/>
                      <a:pt x="1638913" y="1367263"/>
                    </a:cubicBezTo>
                    <a:cubicBezTo>
                      <a:pt x="1626309" y="1355831"/>
                      <a:pt x="1612906" y="1345310"/>
                      <a:pt x="1598809" y="1335778"/>
                    </a:cubicBezTo>
                    <a:cubicBezTo>
                      <a:pt x="1594035" y="1332569"/>
                      <a:pt x="1589261" y="1329533"/>
                      <a:pt x="1584400" y="1326497"/>
                    </a:cubicBezTo>
                    <a:cubicBezTo>
                      <a:pt x="1494046" y="1271844"/>
                      <a:pt x="1384022" y="1260239"/>
                      <a:pt x="1284233" y="1294838"/>
                    </a:cubicBezTo>
                    <a:lnTo>
                      <a:pt x="1274077" y="1298568"/>
                    </a:lnTo>
                    <a:cubicBezTo>
                      <a:pt x="1254155" y="1306148"/>
                      <a:pt x="1234955" y="1315499"/>
                      <a:pt x="1216700" y="1326497"/>
                    </a:cubicBezTo>
                    <a:cubicBezTo>
                      <a:pt x="1211839" y="1329533"/>
                      <a:pt x="1207064" y="1332569"/>
                      <a:pt x="1202377" y="1335778"/>
                    </a:cubicBezTo>
                    <a:cubicBezTo>
                      <a:pt x="1194999" y="1340722"/>
                      <a:pt x="1187881" y="1346013"/>
                      <a:pt x="1180937" y="1351477"/>
                    </a:cubicBezTo>
                    <a:cubicBezTo>
                      <a:pt x="1161154" y="1367072"/>
                      <a:pt x="1143082" y="1384723"/>
                      <a:pt x="1127032" y="1404127"/>
                    </a:cubicBezTo>
                    <a:cubicBezTo>
                      <a:pt x="1123386" y="1408550"/>
                      <a:pt x="1119914" y="1412800"/>
                      <a:pt x="1116442" y="1417571"/>
                    </a:cubicBezTo>
                    <a:cubicBezTo>
                      <a:pt x="1109671" y="1426244"/>
                      <a:pt x="1103334" y="1436046"/>
                      <a:pt x="1097345" y="1445760"/>
                    </a:cubicBezTo>
                    <a:cubicBezTo>
                      <a:pt x="1088473" y="1460462"/>
                      <a:pt x="1080635" y="1475763"/>
                      <a:pt x="1073908" y="1491557"/>
                    </a:cubicBezTo>
                    <a:cubicBezTo>
                      <a:pt x="1069394" y="1502226"/>
                      <a:pt x="1065227" y="1513068"/>
                      <a:pt x="1062016" y="1524170"/>
                    </a:cubicBezTo>
                    <a:cubicBezTo>
                      <a:pt x="1051373" y="1558258"/>
                      <a:pt x="1045992" y="1593759"/>
                      <a:pt x="1046044" y="1629469"/>
                    </a:cubicBezTo>
                    <a:cubicBezTo>
                      <a:pt x="1046044" y="1633459"/>
                      <a:pt x="1046044" y="1637449"/>
                      <a:pt x="1046044" y="1641439"/>
                    </a:cubicBezTo>
                    <a:lnTo>
                      <a:pt x="76013" y="2038347"/>
                    </a:lnTo>
                    <a:cubicBezTo>
                      <a:pt x="13594" y="2063770"/>
                      <a:pt x="-16382" y="2134937"/>
                      <a:pt x="9060" y="2197310"/>
                    </a:cubicBezTo>
                    <a:cubicBezTo>
                      <a:pt x="27814" y="2243289"/>
                      <a:pt x="72591" y="2273309"/>
                      <a:pt x="122279" y="2273230"/>
                    </a:cubicBezTo>
                    <a:cubicBezTo>
                      <a:pt x="138140" y="2273179"/>
                      <a:pt x="153834" y="2269995"/>
                      <a:pt x="168459" y="2263863"/>
                    </a:cubicBezTo>
                    <a:lnTo>
                      <a:pt x="1138056" y="1867475"/>
                    </a:lnTo>
                    <a:cubicBezTo>
                      <a:pt x="1176666" y="1909898"/>
                      <a:pt x="1224972" y="1942364"/>
                      <a:pt x="1278851" y="1962105"/>
                    </a:cubicBezTo>
                    <a:lnTo>
                      <a:pt x="1278851" y="2174524"/>
                    </a:lnTo>
                    <a:cubicBezTo>
                      <a:pt x="1279016" y="2203798"/>
                      <a:pt x="1283669" y="2232872"/>
                      <a:pt x="1292653" y="2260741"/>
                    </a:cubicBezTo>
                    <a:lnTo>
                      <a:pt x="1012624" y="2260741"/>
                    </a:lnTo>
                    <a:cubicBezTo>
                      <a:pt x="851816" y="2260931"/>
                      <a:pt x="721502" y="2391141"/>
                      <a:pt x="721311" y="2551830"/>
                    </a:cubicBezTo>
                    <a:lnTo>
                      <a:pt x="721311" y="4185867"/>
                    </a:lnTo>
                    <a:cubicBezTo>
                      <a:pt x="721263" y="4258440"/>
                      <a:pt x="748459" y="4328384"/>
                      <a:pt x="797525" y="4381892"/>
                    </a:cubicBezTo>
                    <a:lnTo>
                      <a:pt x="685374" y="4582515"/>
                    </a:lnTo>
                    <a:cubicBezTo>
                      <a:pt x="584029" y="4763865"/>
                      <a:pt x="648998" y="4992972"/>
                      <a:pt x="830488" y="5094245"/>
                    </a:cubicBezTo>
                    <a:cubicBezTo>
                      <a:pt x="886585" y="5125540"/>
                      <a:pt x="949761" y="5141968"/>
                      <a:pt x="1014013" y="5141968"/>
                    </a:cubicBezTo>
                    <a:lnTo>
                      <a:pt x="5921632" y="5141968"/>
                    </a:lnTo>
                    <a:cubicBezTo>
                      <a:pt x="6129501" y="5141838"/>
                      <a:pt x="6297909" y="4973351"/>
                      <a:pt x="6297778" y="4765634"/>
                    </a:cubicBezTo>
                    <a:cubicBezTo>
                      <a:pt x="6297735" y="4701527"/>
                      <a:pt x="6281294" y="4638486"/>
                      <a:pt x="6250010" y="4582515"/>
                    </a:cubicBezTo>
                    <a:close/>
                    <a:moveTo>
                      <a:pt x="3428891" y="354436"/>
                    </a:moveTo>
                    <a:cubicBezTo>
                      <a:pt x="3440801" y="333048"/>
                      <a:pt x="3467814" y="325358"/>
                      <a:pt x="3489220" y="337263"/>
                    </a:cubicBezTo>
                    <a:cubicBezTo>
                      <a:pt x="3496442" y="341277"/>
                      <a:pt x="3502388" y="347225"/>
                      <a:pt x="3506407" y="354436"/>
                    </a:cubicBezTo>
                    <a:lnTo>
                      <a:pt x="4067419" y="1358156"/>
                    </a:lnTo>
                    <a:lnTo>
                      <a:pt x="3765689" y="1775968"/>
                    </a:lnTo>
                    <a:lnTo>
                      <a:pt x="3408666" y="1353125"/>
                    </a:lnTo>
                    <a:lnTo>
                      <a:pt x="3399465" y="1343150"/>
                    </a:lnTo>
                    <a:cubicBezTo>
                      <a:pt x="3325057" y="1267056"/>
                      <a:pt x="3208392" y="1251261"/>
                      <a:pt x="3116398" y="1304813"/>
                    </a:cubicBezTo>
                    <a:lnTo>
                      <a:pt x="2797568" y="1484879"/>
                    </a:lnTo>
                    <a:close/>
                    <a:moveTo>
                      <a:pt x="1242828" y="1629469"/>
                    </a:moveTo>
                    <a:cubicBezTo>
                      <a:pt x="1242776" y="1542524"/>
                      <a:pt x="1313277" y="1472007"/>
                      <a:pt x="1400289" y="1471955"/>
                    </a:cubicBezTo>
                    <a:cubicBezTo>
                      <a:pt x="1487301" y="1471903"/>
                      <a:pt x="1557873" y="1542350"/>
                      <a:pt x="1557925" y="1629296"/>
                    </a:cubicBezTo>
                    <a:cubicBezTo>
                      <a:pt x="1557977" y="1716206"/>
                      <a:pt x="1487527" y="1786714"/>
                      <a:pt x="1400550" y="1786810"/>
                    </a:cubicBezTo>
                    <a:cubicBezTo>
                      <a:pt x="1313616" y="1786714"/>
                      <a:pt x="1243149" y="1716336"/>
                      <a:pt x="1243001" y="1629469"/>
                    </a:cubicBezTo>
                    <a:close/>
                    <a:moveTo>
                      <a:pt x="1319562" y="2541942"/>
                    </a:moveTo>
                    <a:lnTo>
                      <a:pt x="2496533" y="2541942"/>
                    </a:lnTo>
                    <a:cubicBezTo>
                      <a:pt x="2548624" y="2540363"/>
                      <a:pt x="2592130" y="2581277"/>
                      <a:pt x="2593710" y="2633319"/>
                    </a:cubicBezTo>
                    <a:cubicBezTo>
                      <a:pt x="2595290" y="2685370"/>
                      <a:pt x="2554344" y="2728842"/>
                      <a:pt x="2502253" y="2730421"/>
                    </a:cubicBezTo>
                    <a:cubicBezTo>
                      <a:pt x="2500352" y="2730482"/>
                      <a:pt x="2498443" y="2730482"/>
                      <a:pt x="2496533" y="2730421"/>
                    </a:cubicBezTo>
                    <a:lnTo>
                      <a:pt x="1319562" y="2730421"/>
                    </a:lnTo>
                    <a:cubicBezTo>
                      <a:pt x="1267471" y="2731999"/>
                      <a:pt x="1223965" y="2691086"/>
                      <a:pt x="1222385" y="2639044"/>
                    </a:cubicBezTo>
                    <a:cubicBezTo>
                      <a:pt x="1220806" y="2586993"/>
                      <a:pt x="1261751" y="2543520"/>
                      <a:pt x="1313842" y="2541942"/>
                    </a:cubicBezTo>
                    <a:cubicBezTo>
                      <a:pt x="1315743" y="2541881"/>
                      <a:pt x="1317652" y="2541881"/>
                      <a:pt x="1319562" y="2541942"/>
                    </a:cubicBezTo>
                    <a:close/>
                    <a:moveTo>
                      <a:pt x="1700109" y="3463088"/>
                    </a:moveTo>
                    <a:cubicBezTo>
                      <a:pt x="1648018" y="3464666"/>
                      <a:pt x="1604512" y="3423753"/>
                      <a:pt x="1602933" y="3371710"/>
                    </a:cubicBezTo>
                    <a:cubicBezTo>
                      <a:pt x="1601353" y="3319660"/>
                      <a:pt x="1642298" y="3276187"/>
                      <a:pt x="1694389" y="3274608"/>
                    </a:cubicBezTo>
                    <a:cubicBezTo>
                      <a:pt x="1696290" y="3274548"/>
                      <a:pt x="1698200" y="3274548"/>
                      <a:pt x="1700109" y="3274608"/>
                    </a:cubicBezTo>
                    <a:lnTo>
                      <a:pt x="3306845" y="3274608"/>
                    </a:lnTo>
                    <a:cubicBezTo>
                      <a:pt x="3358936" y="3276187"/>
                      <a:pt x="3399873" y="3319660"/>
                      <a:pt x="3398293" y="3371710"/>
                    </a:cubicBezTo>
                    <a:cubicBezTo>
                      <a:pt x="3396782" y="3421532"/>
                      <a:pt x="3356714" y="3461579"/>
                      <a:pt x="3306845" y="3463088"/>
                    </a:cubicBezTo>
                    <a:close/>
                    <a:moveTo>
                      <a:pt x="2938364" y="4101471"/>
                    </a:moveTo>
                    <a:cubicBezTo>
                      <a:pt x="2938364" y="4153505"/>
                      <a:pt x="2896168" y="4195703"/>
                      <a:pt x="2844095" y="4195755"/>
                    </a:cubicBezTo>
                    <a:lnTo>
                      <a:pt x="1699849" y="4195755"/>
                    </a:lnTo>
                    <a:cubicBezTo>
                      <a:pt x="1647741" y="4195755"/>
                      <a:pt x="1605493" y="4153540"/>
                      <a:pt x="1605493" y="4101471"/>
                    </a:cubicBezTo>
                    <a:cubicBezTo>
                      <a:pt x="1605493" y="4049403"/>
                      <a:pt x="1647741" y="4007188"/>
                      <a:pt x="1699849" y="4007188"/>
                    </a:cubicBezTo>
                    <a:lnTo>
                      <a:pt x="2843835" y="4007188"/>
                    </a:lnTo>
                    <a:cubicBezTo>
                      <a:pt x="2895908" y="4007241"/>
                      <a:pt x="2938103" y="4049438"/>
                      <a:pt x="2938103" y="4101471"/>
                    </a:cubicBezTo>
                    <a:close/>
                    <a:moveTo>
                      <a:pt x="3306845" y="3096538"/>
                    </a:moveTo>
                    <a:lnTo>
                      <a:pt x="1699849" y="3096538"/>
                    </a:lnTo>
                    <a:cubicBezTo>
                      <a:pt x="1647741" y="3096538"/>
                      <a:pt x="1605493" y="3054323"/>
                      <a:pt x="1605493" y="3002255"/>
                    </a:cubicBezTo>
                    <a:cubicBezTo>
                      <a:pt x="1605493" y="2950186"/>
                      <a:pt x="1647741" y="2907972"/>
                      <a:pt x="1699849" y="2907972"/>
                    </a:cubicBezTo>
                    <a:lnTo>
                      <a:pt x="3306845" y="2907972"/>
                    </a:lnTo>
                    <a:cubicBezTo>
                      <a:pt x="3358953" y="2907972"/>
                      <a:pt x="3401201" y="2950186"/>
                      <a:pt x="3401201" y="3002255"/>
                    </a:cubicBezTo>
                    <a:cubicBezTo>
                      <a:pt x="3401201" y="3054323"/>
                      <a:pt x="3358953" y="3096538"/>
                      <a:pt x="3306845" y="3096538"/>
                    </a:cubicBezTo>
                    <a:close/>
                    <a:moveTo>
                      <a:pt x="1319562" y="3640899"/>
                    </a:moveTo>
                    <a:lnTo>
                      <a:pt x="2496533" y="3640899"/>
                    </a:lnTo>
                    <a:cubicBezTo>
                      <a:pt x="2548624" y="3639320"/>
                      <a:pt x="2592130" y="3680234"/>
                      <a:pt x="2593710" y="3732276"/>
                    </a:cubicBezTo>
                    <a:cubicBezTo>
                      <a:pt x="2595290" y="3784327"/>
                      <a:pt x="2554344" y="3827799"/>
                      <a:pt x="2502253" y="3829378"/>
                    </a:cubicBezTo>
                    <a:cubicBezTo>
                      <a:pt x="2500352" y="3829439"/>
                      <a:pt x="2498443" y="3829439"/>
                      <a:pt x="2496533" y="3829378"/>
                    </a:cubicBezTo>
                    <a:lnTo>
                      <a:pt x="1319562" y="3829378"/>
                    </a:lnTo>
                    <a:cubicBezTo>
                      <a:pt x="1267471" y="3830956"/>
                      <a:pt x="1223965" y="3790043"/>
                      <a:pt x="1222385" y="3738000"/>
                    </a:cubicBezTo>
                    <a:cubicBezTo>
                      <a:pt x="1220806" y="3685950"/>
                      <a:pt x="1261751" y="3642477"/>
                      <a:pt x="1313842" y="3640899"/>
                    </a:cubicBezTo>
                    <a:cubicBezTo>
                      <a:pt x="1315743" y="3640838"/>
                      <a:pt x="1317652" y="3640838"/>
                      <a:pt x="1319562" y="3640899"/>
                    </a:cubicBezTo>
                    <a:close/>
                    <a:moveTo>
                      <a:pt x="5921893" y="4810199"/>
                    </a:moveTo>
                    <a:lnTo>
                      <a:pt x="1014013" y="4810199"/>
                    </a:lnTo>
                    <a:cubicBezTo>
                      <a:pt x="989517" y="4810234"/>
                      <a:pt x="969630" y="4790423"/>
                      <a:pt x="969587" y="4765946"/>
                    </a:cubicBezTo>
                    <a:cubicBezTo>
                      <a:pt x="969578" y="4758357"/>
                      <a:pt x="971514" y="4750897"/>
                      <a:pt x="975212" y="4744279"/>
                    </a:cubicBezTo>
                    <a:lnTo>
                      <a:pt x="1124601" y="4476956"/>
                    </a:lnTo>
                    <a:lnTo>
                      <a:pt x="3465956" y="4476956"/>
                    </a:lnTo>
                    <a:cubicBezTo>
                      <a:pt x="3626769" y="4476765"/>
                      <a:pt x="3757079" y="4346556"/>
                      <a:pt x="3757269" y="4185867"/>
                    </a:cubicBezTo>
                    <a:lnTo>
                      <a:pt x="3757269" y="2551830"/>
                    </a:lnTo>
                    <a:cubicBezTo>
                      <a:pt x="3757122" y="2391123"/>
                      <a:pt x="3626786" y="2260888"/>
                      <a:pt x="3465956" y="2260741"/>
                    </a:cubicBezTo>
                    <a:lnTo>
                      <a:pt x="2363550" y="2260741"/>
                    </a:lnTo>
                    <a:lnTo>
                      <a:pt x="2464242" y="2080588"/>
                    </a:lnTo>
                    <a:lnTo>
                      <a:pt x="3205285" y="1662082"/>
                    </a:lnTo>
                    <a:lnTo>
                      <a:pt x="3598071" y="2127513"/>
                    </a:lnTo>
                    <a:lnTo>
                      <a:pt x="3607273" y="2137574"/>
                    </a:lnTo>
                    <a:cubicBezTo>
                      <a:pt x="3651039" y="2182018"/>
                      <a:pt x="3710838" y="2207024"/>
                      <a:pt x="3773241" y="2206964"/>
                    </a:cubicBezTo>
                    <a:cubicBezTo>
                      <a:pt x="3779317" y="2206964"/>
                      <a:pt x="3785480" y="2206964"/>
                      <a:pt x="3791557" y="2206270"/>
                    </a:cubicBezTo>
                    <a:cubicBezTo>
                      <a:pt x="3859958" y="2201013"/>
                      <a:pt x="3922544" y="2165842"/>
                      <a:pt x="3962560" y="2110165"/>
                    </a:cubicBezTo>
                    <a:lnTo>
                      <a:pt x="4258647" y="1700073"/>
                    </a:lnTo>
                    <a:lnTo>
                      <a:pt x="5960000" y="4744539"/>
                    </a:lnTo>
                    <a:cubicBezTo>
                      <a:pt x="5971796" y="4765998"/>
                      <a:pt x="5963949" y="4792939"/>
                      <a:pt x="5942483" y="4804726"/>
                    </a:cubicBezTo>
                    <a:cubicBezTo>
                      <a:pt x="5936085" y="4808239"/>
                      <a:pt x="5928924" y="4810112"/>
                      <a:pt x="5921632" y="4810199"/>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1350"/>
                  <a:buFont typeface="Arial"/>
                  <a:buNone/>
                </a:pPr>
                <a:r>
                  <a:t/>
                </a:r>
                <a:endParaRPr b="0" i="0" sz="1350" u="none" cap="none" strike="noStrike">
                  <a:solidFill>
                    <a:srgbClr val="262626"/>
                  </a:solidFill>
                  <a:latin typeface="Arial"/>
                  <a:ea typeface="Arial"/>
                  <a:cs typeface="Arial"/>
                  <a:sym typeface="Arial"/>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nowflake 2022">
  <a:themeElements>
    <a:clrScheme name="Snowflake 2018">
      <a:dk1>
        <a:srgbClr val="262626"/>
      </a:dk1>
      <a:lt1>
        <a:srgbClr val="FFFFFF"/>
      </a:lt1>
      <a:dk2>
        <a:srgbClr val="11567F"/>
      </a:dk2>
      <a:lt2>
        <a:srgbClr val="FFFFFF"/>
      </a:lt2>
      <a:accent1>
        <a:srgbClr val="29B5E8"/>
      </a:accent1>
      <a:accent2>
        <a:srgbClr val="11567F"/>
      </a:accent2>
      <a:accent3>
        <a:srgbClr val="71D3DC"/>
      </a:accent3>
      <a:accent4>
        <a:srgbClr val="FF9F36"/>
      </a:accent4>
      <a:accent5>
        <a:srgbClr val="7D44CF"/>
      </a:accent5>
      <a:accent6>
        <a:srgbClr val="D45B90"/>
      </a:accent6>
      <a:hlink>
        <a:srgbClr val="3DA8E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